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8288000" cy="10287000"/>
  <p:notesSz cx="6858000" cy="9144000"/>
  <p:embeddedFontLst>
    <p:embeddedFont>
      <p:font typeface="Hello Paris" charset="1" panose="00000000000000000000"/>
      <p:regular r:id="rId47"/>
    </p:embeddedFont>
    <p:embeddedFont>
      <p:font typeface="Lora" charset="1" panose="00000500000000000000"/>
      <p:regular r:id="rId48"/>
    </p:embeddedFont>
    <p:embeddedFont>
      <p:font typeface="Lora Italics" charset="1" panose="00000500000000000000"/>
      <p:regular r:id="rId49"/>
    </p:embeddedFont>
    <p:embeddedFont>
      <p:font typeface="Hello Paris Bold" charset="1" panose="00000000000000000000"/>
      <p:regular r:id="rId50"/>
    </p:embeddedFont>
    <p:embeddedFont>
      <p:font typeface="Lora Bold" charset="1" panose="00000800000000000000"/>
      <p:regular r:id="rId51"/>
    </p:embeddedFont>
    <p:embeddedFont>
      <p:font typeface="Source Han Sans KR" charset="1" panose="020B04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1.png" Type="http://schemas.openxmlformats.org/officeDocument/2006/relationships/image"/><Relationship Id="rId7" Target="../media/image28.jpe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1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45.png" Type="http://schemas.openxmlformats.org/officeDocument/2006/relationships/image"/><Relationship Id="rId5" Target="../media/image9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.png" Type="http://schemas.openxmlformats.org/officeDocument/2006/relationships/image"/><Relationship Id="rId8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58.jpeg" Type="http://schemas.openxmlformats.org/officeDocument/2006/relationships/image"/><Relationship Id="rId4" Target="../media/image59.jpeg" Type="http://schemas.openxmlformats.org/officeDocument/2006/relationships/image"/><Relationship Id="rId5" Target="../media/image60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1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1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1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jpeg" Type="http://schemas.openxmlformats.org/officeDocument/2006/relationships/image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4662" y="388359"/>
            <a:ext cx="3270797" cy="3236815"/>
          </a:xfrm>
          <a:custGeom>
            <a:avLst/>
            <a:gdLst/>
            <a:ahLst/>
            <a:cxnLst/>
            <a:rect r="r" b="b" t="t" l="l"/>
            <a:pathLst>
              <a:path h="3236815" w="3270797">
                <a:moveTo>
                  <a:pt x="0" y="0"/>
                </a:moveTo>
                <a:lnTo>
                  <a:pt x="3270797" y="0"/>
                </a:lnTo>
                <a:lnTo>
                  <a:pt x="3270797" y="3236815"/>
                </a:lnTo>
                <a:lnTo>
                  <a:pt x="0" y="323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901493">
            <a:off x="-1981825" y="2725163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2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2" y="8374018"/>
                </a:lnTo>
                <a:lnTo>
                  <a:pt x="337054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119" y="5620649"/>
            <a:ext cx="3295269" cy="8229600"/>
          </a:xfrm>
          <a:custGeom>
            <a:avLst/>
            <a:gdLst/>
            <a:ahLst/>
            <a:cxnLst/>
            <a:rect r="r" b="b" t="t" l="l"/>
            <a:pathLst>
              <a:path h="8229600" w="3295269">
                <a:moveTo>
                  <a:pt x="0" y="0"/>
                </a:moveTo>
                <a:lnTo>
                  <a:pt x="3295269" y="0"/>
                </a:lnTo>
                <a:lnTo>
                  <a:pt x="32952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06438">
            <a:off x="16293955" y="103273"/>
            <a:ext cx="3312414" cy="8229600"/>
          </a:xfrm>
          <a:custGeom>
            <a:avLst/>
            <a:gdLst/>
            <a:ahLst/>
            <a:cxnLst/>
            <a:rect r="r" b="b" t="t" l="l"/>
            <a:pathLst>
              <a:path h="8229600" w="3312414">
                <a:moveTo>
                  <a:pt x="0" y="0"/>
                </a:moveTo>
                <a:lnTo>
                  <a:pt x="3312414" y="0"/>
                </a:lnTo>
                <a:lnTo>
                  <a:pt x="33124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89670" y="7494590"/>
            <a:ext cx="3497172" cy="3193070"/>
          </a:xfrm>
          <a:custGeom>
            <a:avLst/>
            <a:gdLst/>
            <a:ahLst/>
            <a:cxnLst/>
            <a:rect r="r" b="b" t="t" l="l"/>
            <a:pathLst>
              <a:path h="3193070" w="3497172">
                <a:moveTo>
                  <a:pt x="0" y="0"/>
                </a:moveTo>
                <a:lnTo>
                  <a:pt x="3497172" y="0"/>
                </a:lnTo>
                <a:lnTo>
                  <a:pt x="3497172" y="3193070"/>
                </a:lnTo>
                <a:lnTo>
                  <a:pt x="0" y="3193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163350" y="5083316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2"/>
                </a:lnTo>
                <a:lnTo>
                  <a:pt x="3421467" y="5901012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38624" y="2092324"/>
            <a:ext cx="12615730" cy="305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9"/>
              </a:lnSpc>
            </a:pPr>
            <a:r>
              <a:rPr lang="en-US" sz="15999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FLOWER EMOTION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634165" y="3408869"/>
            <a:ext cx="1635399" cy="1618408"/>
          </a:xfrm>
          <a:custGeom>
            <a:avLst/>
            <a:gdLst/>
            <a:ahLst/>
            <a:cxnLst/>
            <a:rect r="r" b="b" t="t" l="l"/>
            <a:pathLst>
              <a:path h="1618408" w="1635399">
                <a:moveTo>
                  <a:pt x="0" y="0"/>
                </a:moveTo>
                <a:lnTo>
                  <a:pt x="1635399" y="0"/>
                </a:lnTo>
                <a:lnTo>
                  <a:pt x="1635399" y="1618408"/>
                </a:lnTo>
                <a:lnTo>
                  <a:pt x="0" y="161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8049" y="3895840"/>
            <a:ext cx="1596977" cy="1458110"/>
          </a:xfrm>
          <a:custGeom>
            <a:avLst/>
            <a:gdLst/>
            <a:ahLst/>
            <a:cxnLst/>
            <a:rect r="r" b="b" t="t" l="l"/>
            <a:pathLst>
              <a:path h="1458110" w="1596977">
                <a:moveTo>
                  <a:pt x="0" y="0"/>
                </a:moveTo>
                <a:lnTo>
                  <a:pt x="1596977" y="0"/>
                </a:lnTo>
                <a:lnTo>
                  <a:pt x="1596977" y="1458109"/>
                </a:lnTo>
                <a:lnTo>
                  <a:pt x="0" y="1458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584817" y="4218073"/>
            <a:ext cx="1596977" cy="1458110"/>
          </a:xfrm>
          <a:custGeom>
            <a:avLst/>
            <a:gdLst/>
            <a:ahLst/>
            <a:cxnLst/>
            <a:rect r="r" b="b" t="t" l="l"/>
            <a:pathLst>
              <a:path h="1458110" w="1596977">
                <a:moveTo>
                  <a:pt x="0" y="0"/>
                </a:moveTo>
                <a:lnTo>
                  <a:pt x="1596977" y="0"/>
                </a:lnTo>
                <a:lnTo>
                  <a:pt x="1596977" y="1458110"/>
                </a:lnTo>
                <a:lnTo>
                  <a:pt x="0" y="1458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47614" y="7494590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1" y="0"/>
                </a:lnTo>
                <a:lnTo>
                  <a:pt x="2004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2479754" y="8777871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2618798" y="0"/>
                </a:moveTo>
                <a:lnTo>
                  <a:pt x="0" y="0"/>
                </a:lnTo>
                <a:lnTo>
                  <a:pt x="0" y="3819578"/>
                </a:lnTo>
                <a:lnTo>
                  <a:pt x="2618798" y="3819578"/>
                </a:lnTo>
                <a:lnTo>
                  <a:pt x="2618798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27588" y="8586551"/>
            <a:ext cx="6832823" cy="67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3928" spc="1158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FLORAMOOD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93490" y="5107569"/>
            <a:ext cx="6705997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988276"/>
                </a:solidFill>
                <a:latin typeface="Lora Italics"/>
                <a:ea typeface="Lora Italics"/>
                <a:cs typeface="Lora Italics"/>
                <a:sym typeface="Lora Italics"/>
              </a:rPr>
              <a:t>이준혁, 한아름, 이인엽, 김수연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8823">
            <a:off x="17519584" y="2400245"/>
            <a:ext cx="1612039" cy="4068236"/>
          </a:xfrm>
          <a:custGeom>
            <a:avLst/>
            <a:gdLst/>
            <a:ahLst/>
            <a:cxnLst/>
            <a:rect r="r" b="b" t="t" l="l"/>
            <a:pathLst>
              <a:path h="4068236" w="1612039">
                <a:moveTo>
                  <a:pt x="0" y="0"/>
                </a:moveTo>
                <a:lnTo>
                  <a:pt x="1612038" y="0"/>
                </a:lnTo>
                <a:lnTo>
                  <a:pt x="1612038" y="4068236"/>
                </a:lnTo>
                <a:lnTo>
                  <a:pt x="0" y="406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0969" y="5554182"/>
            <a:ext cx="68130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교차 검증 : 0.8963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759727" y="5303702"/>
            <a:ext cx="2251552" cy="2228159"/>
          </a:xfrm>
          <a:custGeom>
            <a:avLst/>
            <a:gdLst/>
            <a:ahLst/>
            <a:cxnLst/>
            <a:rect r="r" b="b" t="t" l="l"/>
            <a:pathLst>
              <a:path h="2228159" w="2251552">
                <a:moveTo>
                  <a:pt x="0" y="0"/>
                </a:moveTo>
                <a:lnTo>
                  <a:pt x="2251552" y="0"/>
                </a:lnTo>
                <a:lnTo>
                  <a:pt x="2251552" y="2228159"/>
                </a:lnTo>
                <a:lnTo>
                  <a:pt x="0" y="222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83215">
            <a:off x="-664416" y="-140867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91359">
            <a:off x="-1002125" y="3237826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0" y="0"/>
                </a:lnTo>
                <a:lnTo>
                  <a:pt x="2004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97621" y="7371906"/>
            <a:ext cx="3008591" cy="2746974"/>
          </a:xfrm>
          <a:custGeom>
            <a:avLst/>
            <a:gdLst/>
            <a:ahLst/>
            <a:cxnLst/>
            <a:rect r="r" b="b" t="t" l="l"/>
            <a:pathLst>
              <a:path h="2746974" w="3008591">
                <a:moveTo>
                  <a:pt x="0" y="0"/>
                </a:moveTo>
                <a:lnTo>
                  <a:pt x="3008591" y="0"/>
                </a:lnTo>
                <a:lnTo>
                  <a:pt x="3008591" y="2746974"/>
                </a:lnTo>
                <a:lnTo>
                  <a:pt x="0" y="2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5137" y="6564564"/>
            <a:ext cx="1614518" cy="1474125"/>
          </a:xfrm>
          <a:custGeom>
            <a:avLst/>
            <a:gdLst/>
            <a:ahLst/>
            <a:cxnLst/>
            <a:rect r="r" b="b" t="t" l="l"/>
            <a:pathLst>
              <a:path h="1474125" w="1614518">
                <a:moveTo>
                  <a:pt x="0" y="0"/>
                </a:moveTo>
                <a:lnTo>
                  <a:pt x="1614518" y="0"/>
                </a:lnTo>
                <a:lnTo>
                  <a:pt x="1614518" y="1474125"/>
                </a:lnTo>
                <a:lnTo>
                  <a:pt x="0" y="1474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66452" y="3240490"/>
            <a:ext cx="715509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988276"/>
                </a:solidFill>
                <a:latin typeface="Lora Bold"/>
                <a:ea typeface="Lora Bold"/>
                <a:cs typeface="Lora Bold"/>
                <a:sym typeface="Lora Bold"/>
              </a:rPr>
              <a:t>Decision Tree  : </a:t>
            </a:r>
            <a:r>
              <a:rPr lang="en-US" sz="5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0.9858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15032" y="5554182"/>
            <a:ext cx="68130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f1-score : 0.96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61466" y="-40645"/>
            <a:ext cx="8365069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Verification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83215">
            <a:off x="-1528902" y="3573364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550041">
            <a:off x="15182126" y="4679705"/>
            <a:ext cx="3295269" cy="8229600"/>
          </a:xfrm>
          <a:custGeom>
            <a:avLst/>
            <a:gdLst/>
            <a:ahLst/>
            <a:cxnLst/>
            <a:rect r="r" b="b" t="t" l="l"/>
            <a:pathLst>
              <a:path h="8229600" w="3295269">
                <a:moveTo>
                  <a:pt x="3295269" y="0"/>
                </a:moveTo>
                <a:lnTo>
                  <a:pt x="0" y="0"/>
                </a:lnTo>
                <a:lnTo>
                  <a:pt x="0" y="8229600"/>
                </a:lnTo>
                <a:lnTo>
                  <a:pt x="3295269" y="8229600"/>
                </a:lnTo>
                <a:lnTo>
                  <a:pt x="329526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0400" y="572256"/>
            <a:ext cx="2861437" cy="2612616"/>
          </a:xfrm>
          <a:custGeom>
            <a:avLst/>
            <a:gdLst/>
            <a:ahLst/>
            <a:cxnLst/>
            <a:rect r="r" b="b" t="t" l="l"/>
            <a:pathLst>
              <a:path h="2612616" w="2861437">
                <a:moveTo>
                  <a:pt x="0" y="0"/>
                </a:moveTo>
                <a:lnTo>
                  <a:pt x="2861436" y="0"/>
                </a:lnTo>
                <a:lnTo>
                  <a:pt x="2861436" y="2612616"/>
                </a:lnTo>
                <a:lnTo>
                  <a:pt x="0" y="2612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190306">
            <a:off x="-1947999" y="57231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3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3" y="8374018"/>
                </a:lnTo>
                <a:lnTo>
                  <a:pt x="337054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0400" y="8145151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1" y="0"/>
                </a:lnTo>
                <a:lnTo>
                  <a:pt x="1898721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723" y="8145151"/>
            <a:ext cx="2792468" cy="2763456"/>
          </a:xfrm>
          <a:custGeom>
            <a:avLst/>
            <a:gdLst/>
            <a:ahLst/>
            <a:cxnLst/>
            <a:rect r="r" b="b" t="t" l="l"/>
            <a:pathLst>
              <a:path h="2763456" w="2792468">
                <a:moveTo>
                  <a:pt x="0" y="0"/>
                </a:moveTo>
                <a:lnTo>
                  <a:pt x="2792468" y="0"/>
                </a:lnTo>
                <a:lnTo>
                  <a:pt x="2792468" y="2763456"/>
                </a:lnTo>
                <a:lnTo>
                  <a:pt x="0" y="2763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24141" y="2412128"/>
            <a:ext cx="3664223" cy="3664223"/>
          </a:xfrm>
          <a:custGeom>
            <a:avLst/>
            <a:gdLst/>
            <a:ahLst/>
            <a:cxnLst/>
            <a:rect r="r" b="b" t="t" l="l"/>
            <a:pathLst>
              <a:path h="3664223" w="3664223">
                <a:moveTo>
                  <a:pt x="0" y="0"/>
                </a:moveTo>
                <a:lnTo>
                  <a:pt x="3664222" y="0"/>
                </a:lnTo>
                <a:lnTo>
                  <a:pt x="3664222" y="3664223"/>
                </a:lnTo>
                <a:lnTo>
                  <a:pt x="0" y="3664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20616" y="2214651"/>
            <a:ext cx="4644680" cy="7945533"/>
          </a:xfrm>
          <a:custGeom>
            <a:avLst/>
            <a:gdLst/>
            <a:ahLst/>
            <a:cxnLst/>
            <a:rect r="r" b="b" t="t" l="l"/>
            <a:pathLst>
              <a:path h="7945533" w="4644680">
                <a:moveTo>
                  <a:pt x="0" y="0"/>
                </a:moveTo>
                <a:lnTo>
                  <a:pt x="4644680" y="0"/>
                </a:lnTo>
                <a:lnTo>
                  <a:pt x="4644680" y="7945534"/>
                </a:lnTo>
                <a:lnTo>
                  <a:pt x="0" y="79455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61466" y="-40645"/>
            <a:ext cx="8365069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Result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26600" y="7432430"/>
            <a:ext cx="5194016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-감정 분석 결과 : 희망(딥 핑크)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어울리는 장소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색상이 주는 감정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감성 글귀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노래 추천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6005" y="6184801"/>
            <a:ext cx="520049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-감정 분석 결과 : 행복(핫 핑크)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37485" y="1440820"/>
            <a:ext cx="68130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새로운 사진 (분홍 백합)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90306">
            <a:off x="-1947999" y="57231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3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3" y="8374018"/>
                </a:lnTo>
                <a:lnTo>
                  <a:pt x="337054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6003">
            <a:off x="16842946" y="2028868"/>
            <a:ext cx="2059029" cy="5196287"/>
          </a:xfrm>
          <a:custGeom>
            <a:avLst/>
            <a:gdLst/>
            <a:ahLst/>
            <a:cxnLst/>
            <a:rect r="r" b="b" t="t" l="l"/>
            <a:pathLst>
              <a:path h="5196287" w="2059029">
                <a:moveTo>
                  <a:pt x="0" y="0"/>
                </a:moveTo>
                <a:lnTo>
                  <a:pt x="2059029" y="0"/>
                </a:lnTo>
                <a:lnTo>
                  <a:pt x="2059029" y="5196288"/>
                </a:lnTo>
                <a:lnTo>
                  <a:pt x="0" y="519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23874" y="6438868"/>
            <a:ext cx="3497172" cy="3193070"/>
          </a:xfrm>
          <a:custGeom>
            <a:avLst/>
            <a:gdLst/>
            <a:ahLst/>
            <a:cxnLst/>
            <a:rect r="r" b="b" t="t" l="l"/>
            <a:pathLst>
              <a:path h="3193070" w="3497172">
                <a:moveTo>
                  <a:pt x="0" y="0"/>
                </a:moveTo>
                <a:lnTo>
                  <a:pt x="3497172" y="0"/>
                </a:lnTo>
                <a:lnTo>
                  <a:pt x="3497172" y="3193070"/>
                </a:lnTo>
                <a:lnTo>
                  <a:pt x="0" y="319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866533" y="4382625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3"/>
                </a:lnTo>
                <a:lnTo>
                  <a:pt x="3421467" y="5901013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83215">
            <a:off x="-1528902" y="3573364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9449" y="2965345"/>
            <a:ext cx="13409103" cy="282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5"/>
              </a:lnSpc>
              <a:spcBef>
                <a:spcPct val="0"/>
              </a:spcBef>
            </a:pPr>
            <a:r>
              <a:rPr lang="en-US" sz="14796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white flower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0301" y="5957538"/>
            <a:ext cx="2050072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한아름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5012" y="3459368"/>
            <a:ext cx="3855481" cy="3855481"/>
          </a:xfrm>
          <a:custGeom>
            <a:avLst/>
            <a:gdLst/>
            <a:ahLst/>
            <a:cxnLst/>
            <a:rect r="r" b="b" t="t" l="l"/>
            <a:pathLst>
              <a:path h="3855481" w="3855481">
                <a:moveTo>
                  <a:pt x="0" y="0"/>
                </a:moveTo>
                <a:lnTo>
                  <a:pt x="3855481" y="0"/>
                </a:lnTo>
                <a:lnTo>
                  <a:pt x="3855481" y="3855481"/>
                </a:lnTo>
                <a:lnTo>
                  <a:pt x="0" y="385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18266" y="3459368"/>
            <a:ext cx="4257071" cy="3855481"/>
          </a:xfrm>
          <a:custGeom>
            <a:avLst/>
            <a:gdLst/>
            <a:ahLst/>
            <a:cxnLst/>
            <a:rect r="r" b="b" t="t" l="l"/>
            <a:pathLst>
              <a:path h="3855481" w="4257071">
                <a:moveTo>
                  <a:pt x="0" y="0"/>
                </a:moveTo>
                <a:lnTo>
                  <a:pt x="4257071" y="0"/>
                </a:lnTo>
                <a:lnTo>
                  <a:pt x="4257071" y="3855481"/>
                </a:lnTo>
                <a:lnTo>
                  <a:pt x="0" y="385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74" t="0" r="0" b="-354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57187" y="3459368"/>
            <a:ext cx="4110777" cy="3855481"/>
          </a:xfrm>
          <a:custGeom>
            <a:avLst/>
            <a:gdLst/>
            <a:ahLst/>
            <a:cxnLst/>
            <a:rect r="r" b="b" t="t" l="l"/>
            <a:pathLst>
              <a:path h="3855481" w="4110777">
                <a:moveTo>
                  <a:pt x="0" y="0"/>
                </a:moveTo>
                <a:lnTo>
                  <a:pt x="4110777" y="0"/>
                </a:lnTo>
                <a:lnTo>
                  <a:pt x="4110777" y="3855481"/>
                </a:lnTo>
                <a:lnTo>
                  <a:pt x="0" y="3855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887" t="0" r="-22876" b="-141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30373" y="3459368"/>
            <a:ext cx="4425483" cy="3855481"/>
          </a:xfrm>
          <a:custGeom>
            <a:avLst/>
            <a:gdLst/>
            <a:ahLst/>
            <a:cxnLst/>
            <a:rect r="r" b="b" t="t" l="l"/>
            <a:pathLst>
              <a:path h="3855481" w="4425483">
                <a:moveTo>
                  <a:pt x="0" y="0"/>
                </a:moveTo>
                <a:lnTo>
                  <a:pt x="4425484" y="0"/>
                </a:lnTo>
                <a:lnTo>
                  <a:pt x="4425484" y="3855481"/>
                </a:lnTo>
                <a:lnTo>
                  <a:pt x="0" y="3855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93" t="-1169" r="-16225" b="-116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7221" y="1147704"/>
            <a:ext cx="12373559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White flower type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026" y="7471867"/>
            <a:ext cx="3700467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목련(130)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62342" y="7471867"/>
            <a:ext cx="3700467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앵두꽃(81)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92881" y="7471867"/>
            <a:ext cx="3700467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백합(84)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96568" y="7471867"/>
            <a:ext cx="3700467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이팝나무꽃(92)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49307" y="9035416"/>
            <a:ext cx="358476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데이터셋 총 387개 사용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55419" y="4875214"/>
            <a:ext cx="3748332" cy="1720520"/>
            <a:chOff x="0" y="0"/>
            <a:chExt cx="987215" cy="453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215" cy="453141"/>
            </a:xfrm>
            <a:custGeom>
              <a:avLst/>
              <a:gdLst/>
              <a:ahLst/>
              <a:cxnLst/>
              <a:rect r="r" b="b" t="t" l="l"/>
              <a:pathLst>
                <a:path h="453141" w="987215">
                  <a:moveTo>
                    <a:pt x="0" y="0"/>
                  </a:moveTo>
                  <a:lnTo>
                    <a:pt x="987215" y="0"/>
                  </a:lnTo>
                  <a:lnTo>
                    <a:pt x="987215" y="453141"/>
                  </a:lnTo>
                  <a:lnTo>
                    <a:pt x="0" y="4531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7215" cy="500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988276"/>
                  </a:solidFill>
                  <a:latin typeface="Lora"/>
                  <a:ea typeface="Lora"/>
                  <a:cs typeface="Lora"/>
                  <a:sym typeface="Lora"/>
                </a:rPr>
                <a:t>흰색인지 아닌지 분류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17777" y="4875214"/>
            <a:ext cx="3748332" cy="1720520"/>
            <a:chOff x="0" y="0"/>
            <a:chExt cx="987215" cy="4531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215" cy="453141"/>
            </a:xfrm>
            <a:custGeom>
              <a:avLst/>
              <a:gdLst/>
              <a:ahLst/>
              <a:cxnLst/>
              <a:rect r="r" b="b" t="t" l="l"/>
              <a:pathLst>
                <a:path h="453141" w="987215">
                  <a:moveTo>
                    <a:pt x="0" y="0"/>
                  </a:moveTo>
                  <a:lnTo>
                    <a:pt x="987215" y="0"/>
                  </a:lnTo>
                  <a:lnTo>
                    <a:pt x="987215" y="453141"/>
                  </a:lnTo>
                  <a:lnTo>
                    <a:pt x="0" y="4531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87215" cy="500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988276"/>
                  </a:solidFill>
                  <a:latin typeface="Lora"/>
                  <a:ea typeface="Lora"/>
                  <a:cs typeface="Lora"/>
                  <a:sym typeface="Lora"/>
                </a:rPr>
                <a:t>범주형으로 분류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356276" y="3704849"/>
            <a:ext cx="1965038" cy="4907483"/>
          </a:xfrm>
          <a:custGeom>
            <a:avLst/>
            <a:gdLst/>
            <a:ahLst/>
            <a:cxnLst/>
            <a:rect r="r" b="b" t="t" l="l"/>
            <a:pathLst>
              <a:path h="4907483" w="1965038">
                <a:moveTo>
                  <a:pt x="0" y="0"/>
                </a:moveTo>
                <a:lnTo>
                  <a:pt x="1965038" y="0"/>
                </a:lnTo>
                <a:lnTo>
                  <a:pt x="1965038" y="4907483"/>
                </a:lnTo>
                <a:lnTo>
                  <a:pt x="0" y="4907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190306">
            <a:off x="-1947999" y="57231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3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3" y="8374018"/>
                </a:lnTo>
                <a:lnTo>
                  <a:pt x="337054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36003">
            <a:off x="16842946" y="2028868"/>
            <a:ext cx="2059029" cy="5196287"/>
          </a:xfrm>
          <a:custGeom>
            <a:avLst/>
            <a:gdLst/>
            <a:ahLst/>
            <a:cxnLst/>
            <a:rect r="r" b="b" t="t" l="l"/>
            <a:pathLst>
              <a:path h="5196287" w="2059029">
                <a:moveTo>
                  <a:pt x="0" y="0"/>
                </a:moveTo>
                <a:lnTo>
                  <a:pt x="2059029" y="0"/>
                </a:lnTo>
                <a:lnTo>
                  <a:pt x="2059029" y="5196288"/>
                </a:lnTo>
                <a:lnTo>
                  <a:pt x="0" y="519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23874" y="6438868"/>
            <a:ext cx="3497172" cy="3193070"/>
          </a:xfrm>
          <a:custGeom>
            <a:avLst/>
            <a:gdLst/>
            <a:ahLst/>
            <a:cxnLst/>
            <a:rect r="r" b="b" t="t" l="l"/>
            <a:pathLst>
              <a:path h="3193070" w="3497172">
                <a:moveTo>
                  <a:pt x="0" y="0"/>
                </a:moveTo>
                <a:lnTo>
                  <a:pt x="3497172" y="0"/>
                </a:lnTo>
                <a:lnTo>
                  <a:pt x="3497172" y="3193070"/>
                </a:lnTo>
                <a:lnTo>
                  <a:pt x="0" y="3193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866533" y="4382625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3"/>
                </a:lnTo>
                <a:lnTo>
                  <a:pt x="3421467" y="5901013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83215">
            <a:off x="-1528902" y="3573364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61466" y="989648"/>
            <a:ext cx="8365069" cy="177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Mind map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35942" y="981075"/>
            <a:ext cx="3923358" cy="37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i="true">
                <a:solidFill>
                  <a:srgbClr val="988276"/>
                </a:solidFill>
                <a:latin typeface="Lora Italics"/>
                <a:ea typeface="Lora Italics"/>
                <a:cs typeface="Lora Italics"/>
                <a:sym typeface="Lora Italics"/>
              </a:rPr>
              <a:t>Brainstorm Session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9817">
            <a:off x="16577266" y="6718484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0" y="0"/>
                </a:moveTo>
                <a:lnTo>
                  <a:pt x="3421468" y="0"/>
                </a:lnTo>
                <a:lnTo>
                  <a:pt x="3421468" y="5901013"/>
                </a:lnTo>
                <a:lnTo>
                  <a:pt x="0" y="5901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04150">
            <a:off x="16212499" y="3310881"/>
            <a:ext cx="2357398" cy="6344569"/>
          </a:xfrm>
          <a:custGeom>
            <a:avLst/>
            <a:gdLst/>
            <a:ahLst/>
            <a:cxnLst/>
            <a:rect r="r" b="b" t="t" l="l"/>
            <a:pathLst>
              <a:path h="6344569" w="2357398">
                <a:moveTo>
                  <a:pt x="2357398" y="0"/>
                </a:moveTo>
                <a:lnTo>
                  <a:pt x="0" y="0"/>
                </a:lnTo>
                <a:lnTo>
                  <a:pt x="0" y="6344569"/>
                </a:lnTo>
                <a:lnTo>
                  <a:pt x="2357398" y="6344569"/>
                </a:lnTo>
                <a:lnTo>
                  <a:pt x="2357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11235" y="3426387"/>
            <a:ext cx="10869743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When starting a brainstorming session, setting guidelines ensures a productive and creative idea exchange.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283215">
            <a:off x="-602845" y="-252169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3" y="0"/>
                </a:lnTo>
                <a:lnTo>
                  <a:pt x="30578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91359">
            <a:off x="-959774" y="3373761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1" y="0"/>
                </a:lnTo>
                <a:lnTo>
                  <a:pt x="2004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83816">
            <a:off x="17221070" y="1219620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0" y="0"/>
                </a:moveTo>
                <a:lnTo>
                  <a:pt x="2618799" y="0"/>
                </a:lnTo>
                <a:lnTo>
                  <a:pt x="2618799" y="3819578"/>
                </a:lnTo>
                <a:lnTo>
                  <a:pt x="0" y="3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20615" y="6107102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1" y="0"/>
                </a:lnTo>
                <a:lnTo>
                  <a:pt x="1898721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3371" y="1748761"/>
            <a:ext cx="11301259" cy="5919034"/>
          </a:xfrm>
          <a:custGeom>
            <a:avLst/>
            <a:gdLst/>
            <a:ahLst/>
            <a:cxnLst/>
            <a:rect r="r" b="b" t="t" l="l"/>
            <a:pathLst>
              <a:path h="5919034" w="11301259">
                <a:moveTo>
                  <a:pt x="0" y="0"/>
                </a:moveTo>
                <a:lnTo>
                  <a:pt x="11301258" y="0"/>
                </a:lnTo>
                <a:lnTo>
                  <a:pt x="11301258" y="5919035"/>
                </a:lnTo>
                <a:lnTo>
                  <a:pt x="0" y="5919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279719" y="8020856"/>
            <a:ext cx="11301259" cy="963075"/>
            <a:chOff x="0" y="0"/>
            <a:chExt cx="2976463" cy="2536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76463" cy="253649"/>
            </a:xfrm>
            <a:custGeom>
              <a:avLst/>
              <a:gdLst/>
              <a:ahLst/>
              <a:cxnLst/>
              <a:rect r="r" b="b" t="t" l="l"/>
              <a:pathLst>
                <a:path h="253649" w="2976463">
                  <a:moveTo>
                    <a:pt x="0" y="0"/>
                  </a:moveTo>
                  <a:lnTo>
                    <a:pt x="2976463" y="0"/>
                  </a:lnTo>
                  <a:lnTo>
                    <a:pt x="2976463" y="253649"/>
                  </a:lnTo>
                  <a:lnTo>
                    <a:pt x="0" y="2536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976463" cy="291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988276"/>
                  </a:solidFill>
                  <a:latin typeface="Lora"/>
                  <a:ea typeface="Lora"/>
                  <a:cs typeface="Lora"/>
                  <a:sym typeface="Lora"/>
                </a:rPr>
                <a:t>HSV값을 바탕으로 군집화를 실시하여 다섯개의 군집으로 라벨을 분류한 후 새로운 라벨을 만듦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03004" y="3630742"/>
            <a:ext cx="5267721" cy="764775"/>
            <a:chOff x="0" y="0"/>
            <a:chExt cx="1387383" cy="201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95868" y="4690792"/>
            <a:ext cx="5267721" cy="764775"/>
            <a:chOff x="0" y="0"/>
            <a:chExt cx="1387383" cy="2014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95868" y="5798466"/>
            <a:ext cx="5267721" cy="764775"/>
            <a:chOff x="0" y="0"/>
            <a:chExt cx="1387383" cy="2014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10139" y="6848126"/>
            <a:ext cx="5267721" cy="764775"/>
            <a:chOff x="0" y="0"/>
            <a:chExt cx="1387383" cy="2014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495868" y="7949311"/>
            <a:ext cx="5267721" cy="764775"/>
            <a:chOff x="0" y="0"/>
            <a:chExt cx="1387383" cy="2014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68224" y="1304687"/>
            <a:ext cx="9551553" cy="177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modeling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08179" y="4779523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XGBoost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08179" y="3736955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LightGBM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22450" y="6949288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Decision Tree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22450" y="8066028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RamdomForest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10781">
            <a:off x="337148" y="1434077"/>
            <a:ext cx="4107606" cy="10258329"/>
          </a:xfrm>
          <a:custGeom>
            <a:avLst/>
            <a:gdLst/>
            <a:ahLst/>
            <a:cxnLst/>
            <a:rect r="r" b="b" t="t" l="l"/>
            <a:pathLst>
              <a:path h="10258329" w="4107606">
                <a:moveTo>
                  <a:pt x="0" y="0"/>
                </a:moveTo>
                <a:lnTo>
                  <a:pt x="4107606" y="0"/>
                </a:lnTo>
                <a:lnTo>
                  <a:pt x="4107606" y="10258329"/>
                </a:lnTo>
                <a:lnTo>
                  <a:pt x="0" y="10258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360745">
            <a:off x="899809" y="5698146"/>
            <a:ext cx="2498331" cy="5129165"/>
          </a:xfrm>
          <a:custGeom>
            <a:avLst/>
            <a:gdLst/>
            <a:ahLst/>
            <a:cxnLst/>
            <a:rect r="r" b="b" t="t" l="l"/>
            <a:pathLst>
              <a:path h="5129165" w="2498331">
                <a:moveTo>
                  <a:pt x="0" y="0"/>
                </a:moveTo>
                <a:lnTo>
                  <a:pt x="2498331" y="0"/>
                </a:lnTo>
                <a:lnTo>
                  <a:pt x="2498331" y="5129164"/>
                </a:lnTo>
                <a:lnTo>
                  <a:pt x="0" y="5129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178185" y="7469229"/>
            <a:ext cx="2224384" cy="2030959"/>
          </a:xfrm>
          <a:custGeom>
            <a:avLst/>
            <a:gdLst/>
            <a:ahLst/>
            <a:cxnLst/>
            <a:rect r="r" b="b" t="t" l="l"/>
            <a:pathLst>
              <a:path h="2030959" w="2224384">
                <a:moveTo>
                  <a:pt x="0" y="0"/>
                </a:moveTo>
                <a:lnTo>
                  <a:pt x="2224384" y="0"/>
                </a:lnTo>
                <a:lnTo>
                  <a:pt x="2224384" y="2030959"/>
                </a:lnTo>
                <a:lnTo>
                  <a:pt x="0" y="2030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106438">
            <a:off x="15003841" y="1279017"/>
            <a:ext cx="3312414" cy="8229600"/>
          </a:xfrm>
          <a:custGeom>
            <a:avLst/>
            <a:gdLst/>
            <a:ahLst/>
            <a:cxnLst/>
            <a:rect r="r" b="b" t="t" l="l"/>
            <a:pathLst>
              <a:path h="8229600" w="3312414">
                <a:moveTo>
                  <a:pt x="0" y="0"/>
                </a:moveTo>
                <a:lnTo>
                  <a:pt x="3312414" y="0"/>
                </a:lnTo>
                <a:lnTo>
                  <a:pt x="33124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99556" y="8670334"/>
            <a:ext cx="3497172" cy="3193070"/>
          </a:xfrm>
          <a:custGeom>
            <a:avLst/>
            <a:gdLst/>
            <a:ahLst/>
            <a:cxnLst/>
            <a:rect r="r" b="b" t="t" l="l"/>
            <a:pathLst>
              <a:path h="3193070" w="3497172">
                <a:moveTo>
                  <a:pt x="0" y="0"/>
                </a:moveTo>
                <a:lnTo>
                  <a:pt x="3497172" y="0"/>
                </a:lnTo>
                <a:lnTo>
                  <a:pt x="3497172" y="3193070"/>
                </a:lnTo>
                <a:lnTo>
                  <a:pt x="0" y="319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12873236" y="6259060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3"/>
                </a:lnTo>
                <a:lnTo>
                  <a:pt x="3421467" y="5901013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344052" y="4584613"/>
            <a:ext cx="1635399" cy="1618408"/>
          </a:xfrm>
          <a:custGeom>
            <a:avLst/>
            <a:gdLst/>
            <a:ahLst/>
            <a:cxnLst/>
            <a:rect r="r" b="b" t="t" l="l"/>
            <a:pathLst>
              <a:path h="1618408" w="1635399">
                <a:moveTo>
                  <a:pt x="0" y="0"/>
                </a:moveTo>
                <a:lnTo>
                  <a:pt x="1635398" y="0"/>
                </a:lnTo>
                <a:lnTo>
                  <a:pt x="1635398" y="1618408"/>
                </a:lnTo>
                <a:lnTo>
                  <a:pt x="0" y="1618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294703" y="5393817"/>
            <a:ext cx="1596977" cy="1458110"/>
          </a:xfrm>
          <a:custGeom>
            <a:avLst/>
            <a:gdLst/>
            <a:ahLst/>
            <a:cxnLst/>
            <a:rect r="r" b="b" t="t" l="l"/>
            <a:pathLst>
              <a:path h="1458110" w="1596977">
                <a:moveTo>
                  <a:pt x="0" y="0"/>
                </a:moveTo>
                <a:lnTo>
                  <a:pt x="1596977" y="0"/>
                </a:lnTo>
                <a:lnTo>
                  <a:pt x="1596977" y="1458110"/>
                </a:lnTo>
                <a:lnTo>
                  <a:pt x="0" y="1458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122450" y="5960391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SVM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725409">
            <a:off x="-1603301" y="6815790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2"/>
                </a:lnTo>
                <a:lnTo>
                  <a:pt x="3421467" y="5901012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7507" y="379347"/>
            <a:ext cx="3312414" cy="8229600"/>
          </a:xfrm>
          <a:custGeom>
            <a:avLst/>
            <a:gdLst/>
            <a:ahLst/>
            <a:cxnLst/>
            <a:rect r="r" b="b" t="t" l="l"/>
            <a:pathLst>
              <a:path h="8229600" w="3312414">
                <a:moveTo>
                  <a:pt x="0" y="0"/>
                </a:moveTo>
                <a:lnTo>
                  <a:pt x="3312414" y="0"/>
                </a:lnTo>
                <a:lnTo>
                  <a:pt x="33124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0559" y="1408181"/>
            <a:ext cx="7697423" cy="7850119"/>
            <a:chOff x="0" y="0"/>
            <a:chExt cx="2027305" cy="20675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7305" cy="2067521"/>
            </a:xfrm>
            <a:custGeom>
              <a:avLst/>
              <a:gdLst/>
              <a:ahLst/>
              <a:cxnLst/>
              <a:rect r="r" b="b" t="t" l="l"/>
              <a:pathLst>
                <a:path h="2067521" w="2027305">
                  <a:moveTo>
                    <a:pt x="0" y="0"/>
                  </a:moveTo>
                  <a:lnTo>
                    <a:pt x="2027305" y="0"/>
                  </a:lnTo>
                  <a:lnTo>
                    <a:pt x="2027305" y="2067521"/>
                  </a:lnTo>
                  <a:lnTo>
                    <a:pt x="0" y="2067521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27305" cy="2115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690505">
            <a:off x="16340719" y="3423452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0" y="0"/>
                </a:moveTo>
                <a:lnTo>
                  <a:pt x="2618798" y="0"/>
                </a:lnTo>
                <a:lnTo>
                  <a:pt x="2618798" y="3819578"/>
                </a:lnTo>
                <a:lnTo>
                  <a:pt x="0" y="3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330018" y="1408181"/>
            <a:ext cx="7697423" cy="7850119"/>
            <a:chOff x="0" y="0"/>
            <a:chExt cx="2027305" cy="20675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7305" cy="2067521"/>
            </a:xfrm>
            <a:custGeom>
              <a:avLst/>
              <a:gdLst/>
              <a:ahLst/>
              <a:cxnLst/>
              <a:rect r="r" b="b" t="t" l="l"/>
              <a:pathLst>
                <a:path h="2067521" w="2027305">
                  <a:moveTo>
                    <a:pt x="0" y="0"/>
                  </a:moveTo>
                  <a:lnTo>
                    <a:pt x="2027305" y="0"/>
                  </a:lnTo>
                  <a:lnTo>
                    <a:pt x="2027305" y="2067521"/>
                  </a:lnTo>
                  <a:lnTo>
                    <a:pt x="0" y="2067521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27305" cy="2115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765996" y="8659501"/>
            <a:ext cx="2214906" cy="2022305"/>
          </a:xfrm>
          <a:custGeom>
            <a:avLst/>
            <a:gdLst/>
            <a:ahLst/>
            <a:cxnLst/>
            <a:rect r="r" b="b" t="t" l="l"/>
            <a:pathLst>
              <a:path h="2022305" w="2214906">
                <a:moveTo>
                  <a:pt x="0" y="0"/>
                </a:moveTo>
                <a:lnTo>
                  <a:pt x="2214906" y="0"/>
                </a:lnTo>
                <a:lnTo>
                  <a:pt x="2214906" y="2022306"/>
                </a:lnTo>
                <a:lnTo>
                  <a:pt x="0" y="202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910983">
            <a:off x="14707149" y="6460890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3057803" y="0"/>
                </a:moveTo>
                <a:lnTo>
                  <a:pt x="0" y="0"/>
                </a:lnTo>
                <a:lnTo>
                  <a:pt x="0" y="8229600"/>
                </a:lnTo>
                <a:lnTo>
                  <a:pt x="3057803" y="8229600"/>
                </a:lnTo>
                <a:lnTo>
                  <a:pt x="305780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64" y="4494147"/>
            <a:ext cx="2050072" cy="2028773"/>
          </a:xfrm>
          <a:custGeom>
            <a:avLst/>
            <a:gdLst/>
            <a:ahLst/>
            <a:cxnLst/>
            <a:rect r="r" b="b" t="t" l="l"/>
            <a:pathLst>
              <a:path h="2028773" w="2050072">
                <a:moveTo>
                  <a:pt x="0" y="0"/>
                </a:moveTo>
                <a:lnTo>
                  <a:pt x="2050072" y="0"/>
                </a:lnTo>
                <a:lnTo>
                  <a:pt x="2050072" y="2028773"/>
                </a:lnTo>
                <a:lnTo>
                  <a:pt x="0" y="20287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58514" y="1992470"/>
            <a:ext cx="1909736" cy="344684"/>
          </a:xfrm>
          <a:custGeom>
            <a:avLst/>
            <a:gdLst/>
            <a:ahLst/>
            <a:cxnLst/>
            <a:rect r="r" b="b" t="t" l="l"/>
            <a:pathLst>
              <a:path h="344684" w="1909736">
                <a:moveTo>
                  <a:pt x="0" y="0"/>
                </a:moveTo>
                <a:lnTo>
                  <a:pt x="1909736" y="0"/>
                </a:lnTo>
                <a:lnTo>
                  <a:pt x="1909736" y="344684"/>
                </a:lnTo>
                <a:lnTo>
                  <a:pt x="0" y="344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58514" y="2337154"/>
            <a:ext cx="5461821" cy="6342759"/>
          </a:xfrm>
          <a:custGeom>
            <a:avLst/>
            <a:gdLst/>
            <a:ahLst/>
            <a:cxnLst/>
            <a:rect r="r" b="b" t="t" l="l"/>
            <a:pathLst>
              <a:path h="6342759" w="5461821">
                <a:moveTo>
                  <a:pt x="0" y="0"/>
                </a:moveTo>
                <a:lnTo>
                  <a:pt x="5461821" y="0"/>
                </a:lnTo>
                <a:lnTo>
                  <a:pt x="5461821" y="6342759"/>
                </a:lnTo>
                <a:lnTo>
                  <a:pt x="0" y="6342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01291" y="1923734"/>
            <a:ext cx="1950732" cy="371115"/>
          </a:xfrm>
          <a:custGeom>
            <a:avLst/>
            <a:gdLst/>
            <a:ahLst/>
            <a:cxnLst/>
            <a:rect r="r" b="b" t="t" l="l"/>
            <a:pathLst>
              <a:path h="371115" w="1950732">
                <a:moveTo>
                  <a:pt x="0" y="0"/>
                </a:moveTo>
                <a:lnTo>
                  <a:pt x="1950733" y="0"/>
                </a:lnTo>
                <a:lnTo>
                  <a:pt x="1950733" y="371115"/>
                </a:lnTo>
                <a:lnTo>
                  <a:pt x="0" y="3711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01291" y="2294849"/>
            <a:ext cx="5432490" cy="6349871"/>
          </a:xfrm>
          <a:custGeom>
            <a:avLst/>
            <a:gdLst/>
            <a:ahLst/>
            <a:cxnLst/>
            <a:rect r="r" b="b" t="t" l="l"/>
            <a:pathLst>
              <a:path h="6349871" w="5432490">
                <a:moveTo>
                  <a:pt x="0" y="0"/>
                </a:moveTo>
                <a:lnTo>
                  <a:pt x="5432491" y="0"/>
                </a:lnTo>
                <a:lnTo>
                  <a:pt x="5432491" y="6349871"/>
                </a:lnTo>
                <a:lnTo>
                  <a:pt x="0" y="63498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98207" y="122172"/>
            <a:ext cx="5422128" cy="126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1"/>
              </a:lnSpc>
            </a:pPr>
            <a:r>
              <a:rPr lang="en-US" sz="6629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lightgbm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67665" y="147819"/>
            <a:ext cx="5422128" cy="126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1"/>
              </a:lnSpc>
            </a:pPr>
            <a:r>
              <a:rPr lang="en-US" sz="6629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xgboost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725409">
            <a:off x="-1603301" y="6815790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2"/>
                </a:lnTo>
                <a:lnTo>
                  <a:pt x="3421467" y="5901012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7507" y="379347"/>
            <a:ext cx="3312414" cy="8229600"/>
          </a:xfrm>
          <a:custGeom>
            <a:avLst/>
            <a:gdLst/>
            <a:ahLst/>
            <a:cxnLst/>
            <a:rect r="r" b="b" t="t" l="l"/>
            <a:pathLst>
              <a:path h="8229600" w="3312414">
                <a:moveTo>
                  <a:pt x="0" y="0"/>
                </a:moveTo>
                <a:lnTo>
                  <a:pt x="3312414" y="0"/>
                </a:lnTo>
                <a:lnTo>
                  <a:pt x="33124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0559" y="1408181"/>
            <a:ext cx="7697423" cy="7850119"/>
            <a:chOff x="0" y="0"/>
            <a:chExt cx="2027305" cy="20675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7305" cy="2067521"/>
            </a:xfrm>
            <a:custGeom>
              <a:avLst/>
              <a:gdLst/>
              <a:ahLst/>
              <a:cxnLst/>
              <a:rect r="r" b="b" t="t" l="l"/>
              <a:pathLst>
                <a:path h="2067521" w="2027305">
                  <a:moveTo>
                    <a:pt x="0" y="0"/>
                  </a:moveTo>
                  <a:lnTo>
                    <a:pt x="2027305" y="0"/>
                  </a:lnTo>
                  <a:lnTo>
                    <a:pt x="2027305" y="2067521"/>
                  </a:lnTo>
                  <a:lnTo>
                    <a:pt x="0" y="2067521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27305" cy="2115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690505">
            <a:off x="16340719" y="3423452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0" y="0"/>
                </a:moveTo>
                <a:lnTo>
                  <a:pt x="2618798" y="0"/>
                </a:lnTo>
                <a:lnTo>
                  <a:pt x="2618798" y="3819578"/>
                </a:lnTo>
                <a:lnTo>
                  <a:pt x="0" y="3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330018" y="1408181"/>
            <a:ext cx="7697423" cy="7850119"/>
            <a:chOff x="0" y="0"/>
            <a:chExt cx="2027305" cy="20675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7305" cy="2067521"/>
            </a:xfrm>
            <a:custGeom>
              <a:avLst/>
              <a:gdLst/>
              <a:ahLst/>
              <a:cxnLst/>
              <a:rect r="r" b="b" t="t" l="l"/>
              <a:pathLst>
                <a:path h="2067521" w="2027305">
                  <a:moveTo>
                    <a:pt x="0" y="0"/>
                  </a:moveTo>
                  <a:lnTo>
                    <a:pt x="2027305" y="0"/>
                  </a:lnTo>
                  <a:lnTo>
                    <a:pt x="2027305" y="2067521"/>
                  </a:lnTo>
                  <a:lnTo>
                    <a:pt x="0" y="2067521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27305" cy="2115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765996" y="8659501"/>
            <a:ext cx="2214906" cy="2022305"/>
          </a:xfrm>
          <a:custGeom>
            <a:avLst/>
            <a:gdLst/>
            <a:ahLst/>
            <a:cxnLst/>
            <a:rect r="r" b="b" t="t" l="l"/>
            <a:pathLst>
              <a:path h="2022305" w="2214906">
                <a:moveTo>
                  <a:pt x="0" y="0"/>
                </a:moveTo>
                <a:lnTo>
                  <a:pt x="2214906" y="0"/>
                </a:lnTo>
                <a:lnTo>
                  <a:pt x="2214906" y="2022306"/>
                </a:lnTo>
                <a:lnTo>
                  <a:pt x="0" y="202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910983">
            <a:off x="14707149" y="6460890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3057803" y="0"/>
                </a:moveTo>
                <a:lnTo>
                  <a:pt x="0" y="0"/>
                </a:lnTo>
                <a:lnTo>
                  <a:pt x="0" y="8229600"/>
                </a:lnTo>
                <a:lnTo>
                  <a:pt x="3057803" y="8229600"/>
                </a:lnTo>
                <a:lnTo>
                  <a:pt x="305780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64" y="4494147"/>
            <a:ext cx="2050072" cy="2028773"/>
          </a:xfrm>
          <a:custGeom>
            <a:avLst/>
            <a:gdLst/>
            <a:ahLst/>
            <a:cxnLst/>
            <a:rect r="r" b="b" t="t" l="l"/>
            <a:pathLst>
              <a:path h="2028773" w="2050072">
                <a:moveTo>
                  <a:pt x="0" y="0"/>
                </a:moveTo>
                <a:lnTo>
                  <a:pt x="2050072" y="0"/>
                </a:lnTo>
                <a:lnTo>
                  <a:pt x="2050072" y="2028773"/>
                </a:lnTo>
                <a:lnTo>
                  <a:pt x="0" y="20287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82519" y="1937110"/>
            <a:ext cx="5485019" cy="6671836"/>
          </a:xfrm>
          <a:custGeom>
            <a:avLst/>
            <a:gdLst/>
            <a:ahLst/>
            <a:cxnLst/>
            <a:rect r="r" b="b" t="t" l="l"/>
            <a:pathLst>
              <a:path h="6671836" w="5485019">
                <a:moveTo>
                  <a:pt x="0" y="0"/>
                </a:moveTo>
                <a:lnTo>
                  <a:pt x="5485019" y="0"/>
                </a:lnTo>
                <a:lnTo>
                  <a:pt x="5485019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68581" y="2013507"/>
            <a:ext cx="5521212" cy="6595439"/>
          </a:xfrm>
          <a:custGeom>
            <a:avLst/>
            <a:gdLst/>
            <a:ahLst/>
            <a:cxnLst/>
            <a:rect r="r" b="b" t="t" l="l"/>
            <a:pathLst>
              <a:path h="6595439" w="5521212">
                <a:moveTo>
                  <a:pt x="0" y="0"/>
                </a:moveTo>
                <a:lnTo>
                  <a:pt x="5521212" y="0"/>
                </a:lnTo>
                <a:lnTo>
                  <a:pt x="5521212" y="6595440"/>
                </a:lnTo>
                <a:lnTo>
                  <a:pt x="0" y="65954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98207" y="122172"/>
            <a:ext cx="5422128" cy="126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1"/>
              </a:lnSpc>
            </a:pPr>
            <a:r>
              <a:rPr lang="en-US" sz="6629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decision tree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67665" y="147819"/>
            <a:ext cx="5422128" cy="126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1"/>
              </a:lnSpc>
            </a:pPr>
            <a:r>
              <a:rPr lang="en-US" sz="6629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Ramdomforest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725409">
            <a:off x="-1603301" y="6815790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2"/>
                </a:lnTo>
                <a:lnTo>
                  <a:pt x="3421467" y="5901012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7507" y="379347"/>
            <a:ext cx="3312414" cy="8229600"/>
          </a:xfrm>
          <a:custGeom>
            <a:avLst/>
            <a:gdLst/>
            <a:ahLst/>
            <a:cxnLst/>
            <a:rect r="r" b="b" t="t" l="l"/>
            <a:pathLst>
              <a:path h="8229600" w="3312414">
                <a:moveTo>
                  <a:pt x="0" y="0"/>
                </a:moveTo>
                <a:lnTo>
                  <a:pt x="3312414" y="0"/>
                </a:lnTo>
                <a:lnTo>
                  <a:pt x="33124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71037" y="1583474"/>
            <a:ext cx="7697423" cy="7850119"/>
            <a:chOff x="0" y="0"/>
            <a:chExt cx="2027305" cy="20675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7305" cy="2067521"/>
            </a:xfrm>
            <a:custGeom>
              <a:avLst/>
              <a:gdLst/>
              <a:ahLst/>
              <a:cxnLst/>
              <a:rect r="r" b="b" t="t" l="l"/>
              <a:pathLst>
                <a:path h="2067521" w="2027305">
                  <a:moveTo>
                    <a:pt x="0" y="0"/>
                  </a:moveTo>
                  <a:lnTo>
                    <a:pt x="2027305" y="0"/>
                  </a:lnTo>
                  <a:lnTo>
                    <a:pt x="2027305" y="2067521"/>
                  </a:lnTo>
                  <a:lnTo>
                    <a:pt x="0" y="2067521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27305" cy="2115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690505">
            <a:off x="16340719" y="3423452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0" y="0"/>
                </a:moveTo>
                <a:lnTo>
                  <a:pt x="2618798" y="0"/>
                </a:lnTo>
                <a:lnTo>
                  <a:pt x="2618798" y="3819578"/>
                </a:lnTo>
                <a:lnTo>
                  <a:pt x="0" y="3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65996" y="8659501"/>
            <a:ext cx="2214906" cy="2022305"/>
          </a:xfrm>
          <a:custGeom>
            <a:avLst/>
            <a:gdLst/>
            <a:ahLst/>
            <a:cxnLst/>
            <a:rect r="r" b="b" t="t" l="l"/>
            <a:pathLst>
              <a:path h="2022305" w="2214906">
                <a:moveTo>
                  <a:pt x="0" y="0"/>
                </a:moveTo>
                <a:lnTo>
                  <a:pt x="2214906" y="0"/>
                </a:lnTo>
                <a:lnTo>
                  <a:pt x="2214906" y="2022306"/>
                </a:lnTo>
                <a:lnTo>
                  <a:pt x="0" y="202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910983">
            <a:off x="14707149" y="6460890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3057803" y="0"/>
                </a:moveTo>
                <a:lnTo>
                  <a:pt x="0" y="0"/>
                </a:lnTo>
                <a:lnTo>
                  <a:pt x="0" y="8229600"/>
                </a:lnTo>
                <a:lnTo>
                  <a:pt x="3057803" y="8229600"/>
                </a:lnTo>
                <a:lnTo>
                  <a:pt x="305780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64" y="4494147"/>
            <a:ext cx="2050072" cy="2028773"/>
          </a:xfrm>
          <a:custGeom>
            <a:avLst/>
            <a:gdLst/>
            <a:ahLst/>
            <a:cxnLst/>
            <a:rect r="r" b="b" t="t" l="l"/>
            <a:pathLst>
              <a:path h="2028773" w="2050072">
                <a:moveTo>
                  <a:pt x="0" y="0"/>
                </a:moveTo>
                <a:lnTo>
                  <a:pt x="2050072" y="0"/>
                </a:lnTo>
                <a:lnTo>
                  <a:pt x="2050072" y="2028773"/>
                </a:lnTo>
                <a:lnTo>
                  <a:pt x="0" y="20287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95001" y="2188800"/>
            <a:ext cx="5235812" cy="6428202"/>
          </a:xfrm>
          <a:custGeom>
            <a:avLst/>
            <a:gdLst/>
            <a:ahLst/>
            <a:cxnLst/>
            <a:rect r="r" b="b" t="t" l="l"/>
            <a:pathLst>
              <a:path h="6428202" w="5235812">
                <a:moveTo>
                  <a:pt x="0" y="0"/>
                </a:moveTo>
                <a:lnTo>
                  <a:pt x="5235812" y="0"/>
                </a:lnTo>
                <a:lnTo>
                  <a:pt x="5235812" y="6428202"/>
                </a:lnTo>
                <a:lnTo>
                  <a:pt x="0" y="6428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08685" y="269931"/>
            <a:ext cx="5422128" cy="126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1"/>
              </a:lnSpc>
            </a:pPr>
            <a:r>
              <a:rPr lang="en-US" sz="6629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Svm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1519" y="2671641"/>
            <a:ext cx="7730299" cy="836803"/>
            <a:chOff x="0" y="0"/>
            <a:chExt cx="1860718" cy="201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0718" cy="201422"/>
            </a:xfrm>
            <a:custGeom>
              <a:avLst/>
              <a:gdLst/>
              <a:ahLst/>
              <a:cxnLst/>
              <a:rect r="r" b="b" t="t" l="l"/>
              <a:pathLst>
                <a:path h="201422" w="1860718">
                  <a:moveTo>
                    <a:pt x="0" y="0"/>
                  </a:moveTo>
                  <a:lnTo>
                    <a:pt x="1860718" y="0"/>
                  </a:lnTo>
                  <a:lnTo>
                    <a:pt x="1860718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60718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41047" y="3831528"/>
            <a:ext cx="7730299" cy="836803"/>
            <a:chOff x="0" y="0"/>
            <a:chExt cx="1860718" cy="2014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60718" cy="201422"/>
            </a:xfrm>
            <a:custGeom>
              <a:avLst/>
              <a:gdLst/>
              <a:ahLst/>
              <a:cxnLst/>
              <a:rect r="r" b="b" t="t" l="l"/>
              <a:pathLst>
                <a:path h="201422" w="1860718">
                  <a:moveTo>
                    <a:pt x="0" y="0"/>
                  </a:moveTo>
                  <a:lnTo>
                    <a:pt x="1860718" y="0"/>
                  </a:lnTo>
                  <a:lnTo>
                    <a:pt x="1860718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60718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41047" y="5043526"/>
            <a:ext cx="7730299" cy="836803"/>
            <a:chOff x="0" y="0"/>
            <a:chExt cx="1860718" cy="2014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0718" cy="201422"/>
            </a:xfrm>
            <a:custGeom>
              <a:avLst/>
              <a:gdLst/>
              <a:ahLst/>
              <a:cxnLst/>
              <a:rect r="r" b="b" t="t" l="l"/>
              <a:pathLst>
                <a:path h="201422" w="1860718">
                  <a:moveTo>
                    <a:pt x="0" y="0"/>
                  </a:moveTo>
                  <a:lnTo>
                    <a:pt x="1860718" y="0"/>
                  </a:lnTo>
                  <a:lnTo>
                    <a:pt x="1860718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60718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61990" y="6192044"/>
            <a:ext cx="7730299" cy="836803"/>
            <a:chOff x="0" y="0"/>
            <a:chExt cx="1860718" cy="2014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0718" cy="201422"/>
            </a:xfrm>
            <a:custGeom>
              <a:avLst/>
              <a:gdLst/>
              <a:ahLst/>
              <a:cxnLst/>
              <a:rect r="r" b="b" t="t" l="l"/>
              <a:pathLst>
                <a:path h="201422" w="1860718">
                  <a:moveTo>
                    <a:pt x="0" y="0"/>
                  </a:moveTo>
                  <a:lnTo>
                    <a:pt x="1860718" y="0"/>
                  </a:lnTo>
                  <a:lnTo>
                    <a:pt x="1860718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60718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641047" y="7396941"/>
            <a:ext cx="7730299" cy="836803"/>
            <a:chOff x="0" y="0"/>
            <a:chExt cx="1860718" cy="2014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0718" cy="201422"/>
            </a:xfrm>
            <a:custGeom>
              <a:avLst/>
              <a:gdLst/>
              <a:ahLst/>
              <a:cxnLst/>
              <a:rect r="r" b="b" t="t" l="l"/>
              <a:pathLst>
                <a:path h="201422" w="1860718">
                  <a:moveTo>
                    <a:pt x="0" y="0"/>
                  </a:moveTo>
                  <a:lnTo>
                    <a:pt x="1860718" y="0"/>
                  </a:lnTo>
                  <a:lnTo>
                    <a:pt x="1860718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60718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86874" y="1312768"/>
            <a:ext cx="7504235" cy="11435025"/>
          </a:xfrm>
          <a:custGeom>
            <a:avLst/>
            <a:gdLst/>
            <a:ahLst/>
            <a:cxnLst/>
            <a:rect r="r" b="b" t="t" l="l"/>
            <a:pathLst>
              <a:path h="11435025" w="7504235">
                <a:moveTo>
                  <a:pt x="0" y="0"/>
                </a:moveTo>
                <a:lnTo>
                  <a:pt x="7504235" y="0"/>
                </a:lnTo>
                <a:lnTo>
                  <a:pt x="7504235" y="11435025"/>
                </a:lnTo>
                <a:lnTo>
                  <a:pt x="0" y="11435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557053" y="481605"/>
            <a:ext cx="5779461" cy="185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93"/>
              </a:lnSpc>
              <a:spcBef>
                <a:spcPct val="0"/>
              </a:spcBef>
            </a:pPr>
            <a:r>
              <a:rPr lang="en-US" sz="9781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contents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86509" y="3959437"/>
            <a:ext cx="7081262" cy="51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  <a:spcBef>
                <a:spcPct val="0"/>
              </a:spcBef>
            </a:pPr>
            <a:r>
              <a:rPr lang="en-US" sz="2995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Color-Based Flower Classification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27033" y="5167823"/>
            <a:ext cx="4423886" cy="51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  <a:spcBef>
                <a:spcPct val="0"/>
              </a:spcBef>
            </a:pPr>
            <a:r>
              <a:rPr lang="en-US" sz="2995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Individual Case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27033" y="2799427"/>
            <a:ext cx="4423886" cy="51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  <a:spcBef>
                <a:spcPct val="0"/>
              </a:spcBef>
            </a:pPr>
            <a:r>
              <a:rPr lang="en-US" sz="2995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Introduction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42649" y="6314302"/>
            <a:ext cx="4423886" cy="51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  <a:spcBef>
                <a:spcPct val="0"/>
              </a:spcBef>
            </a:pPr>
            <a:r>
              <a:rPr lang="en-US" sz="2995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Model Explanation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42649" y="7536219"/>
            <a:ext cx="4423886" cy="51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  <a:spcBef>
                <a:spcPct val="0"/>
              </a:spcBef>
            </a:pPr>
            <a:r>
              <a:rPr lang="en-US" sz="2995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Web Application Demo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4022540" y="7702742"/>
            <a:ext cx="2200921" cy="3795934"/>
          </a:xfrm>
          <a:custGeom>
            <a:avLst/>
            <a:gdLst/>
            <a:ahLst/>
            <a:cxnLst/>
            <a:rect r="r" b="b" t="t" l="l"/>
            <a:pathLst>
              <a:path h="3795934" w="2200921">
                <a:moveTo>
                  <a:pt x="0" y="0"/>
                </a:moveTo>
                <a:lnTo>
                  <a:pt x="2200921" y="0"/>
                </a:lnTo>
                <a:lnTo>
                  <a:pt x="2200921" y="3795934"/>
                </a:lnTo>
                <a:lnTo>
                  <a:pt x="0" y="3795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022540" y="853080"/>
            <a:ext cx="1635399" cy="1618408"/>
          </a:xfrm>
          <a:custGeom>
            <a:avLst/>
            <a:gdLst/>
            <a:ahLst/>
            <a:cxnLst/>
            <a:rect r="r" b="b" t="t" l="l"/>
            <a:pathLst>
              <a:path h="1618408" w="1635399">
                <a:moveTo>
                  <a:pt x="0" y="0"/>
                </a:moveTo>
                <a:lnTo>
                  <a:pt x="1635399" y="0"/>
                </a:lnTo>
                <a:lnTo>
                  <a:pt x="1635399" y="1618407"/>
                </a:lnTo>
                <a:lnTo>
                  <a:pt x="0" y="1618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0" y="6908185"/>
            <a:ext cx="1596977" cy="1458110"/>
          </a:xfrm>
          <a:custGeom>
            <a:avLst/>
            <a:gdLst/>
            <a:ahLst/>
            <a:cxnLst/>
            <a:rect r="r" b="b" t="t" l="l"/>
            <a:pathLst>
              <a:path h="1458110" w="1596977">
                <a:moveTo>
                  <a:pt x="0" y="0"/>
                </a:moveTo>
                <a:lnTo>
                  <a:pt x="1596977" y="0"/>
                </a:lnTo>
                <a:lnTo>
                  <a:pt x="1596977" y="1458109"/>
                </a:lnTo>
                <a:lnTo>
                  <a:pt x="0" y="1458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991109" y="1986921"/>
            <a:ext cx="1201886" cy="1097374"/>
          </a:xfrm>
          <a:custGeom>
            <a:avLst/>
            <a:gdLst/>
            <a:ahLst/>
            <a:cxnLst/>
            <a:rect r="r" b="b" t="t" l="l"/>
            <a:pathLst>
              <a:path h="1097374" w="1201886">
                <a:moveTo>
                  <a:pt x="0" y="0"/>
                </a:moveTo>
                <a:lnTo>
                  <a:pt x="1201886" y="0"/>
                </a:lnTo>
                <a:lnTo>
                  <a:pt x="1201886" y="1097375"/>
                </a:lnTo>
                <a:lnTo>
                  <a:pt x="0" y="1097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067771" y="8273476"/>
            <a:ext cx="1635399" cy="1618408"/>
          </a:xfrm>
          <a:custGeom>
            <a:avLst/>
            <a:gdLst/>
            <a:ahLst/>
            <a:cxnLst/>
            <a:rect r="r" b="b" t="t" l="l"/>
            <a:pathLst>
              <a:path h="1618408" w="1635399">
                <a:moveTo>
                  <a:pt x="0" y="0"/>
                </a:moveTo>
                <a:lnTo>
                  <a:pt x="1635398" y="0"/>
                </a:lnTo>
                <a:lnTo>
                  <a:pt x="1635398" y="1618408"/>
                </a:lnTo>
                <a:lnTo>
                  <a:pt x="0" y="161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8661990" y="8548069"/>
            <a:ext cx="7730299" cy="836803"/>
            <a:chOff x="0" y="0"/>
            <a:chExt cx="1860718" cy="2014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860718" cy="201422"/>
            </a:xfrm>
            <a:custGeom>
              <a:avLst/>
              <a:gdLst/>
              <a:ahLst/>
              <a:cxnLst/>
              <a:rect r="r" b="b" t="t" l="l"/>
              <a:pathLst>
                <a:path h="201422" w="1860718">
                  <a:moveTo>
                    <a:pt x="0" y="0"/>
                  </a:moveTo>
                  <a:lnTo>
                    <a:pt x="1860718" y="0"/>
                  </a:lnTo>
                  <a:lnTo>
                    <a:pt x="1860718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860718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263592" y="8687347"/>
            <a:ext cx="4423886" cy="51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  <a:spcBef>
                <a:spcPct val="0"/>
              </a:spcBef>
            </a:pPr>
            <a:r>
              <a:rPr lang="en-US" sz="2995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8823">
            <a:off x="17519584" y="2400245"/>
            <a:ext cx="1612039" cy="4068236"/>
          </a:xfrm>
          <a:custGeom>
            <a:avLst/>
            <a:gdLst/>
            <a:ahLst/>
            <a:cxnLst/>
            <a:rect r="r" b="b" t="t" l="l"/>
            <a:pathLst>
              <a:path h="4068236" w="1612039">
                <a:moveTo>
                  <a:pt x="0" y="0"/>
                </a:moveTo>
                <a:lnTo>
                  <a:pt x="1612038" y="0"/>
                </a:lnTo>
                <a:lnTo>
                  <a:pt x="1612038" y="4068236"/>
                </a:lnTo>
                <a:lnTo>
                  <a:pt x="0" y="406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59727" y="5303702"/>
            <a:ext cx="2251552" cy="2228159"/>
          </a:xfrm>
          <a:custGeom>
            <a:avLst/>
            <a:gdLst/>
            <a:ahLst/>
            <a:cxnLst/>
            <a:rect r="r" b="b" t="t" l="l"/>
            <a:pathLst>
              <a:path h="2228159" w="2251552">
                <a:moveTo>
                  <a:pt x="0" y="0"/>
                </a:moveTo>
                <a:lnTo>
                  <a:pt x="2251552" y="0"/>
                </a:lnTo>
                <a:lnTo>
                  <a:pt x="2251552" y="2228159"/>
                </a:lnTo>
                <a:lnTo>
                  <a:pt x="0" y="222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83215">
            <a:off x="-664416" y="-140867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91359">
            <a:off x="-1002125" y="3237826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0" y="0"/>
                </a:lnTo>
                <a:lnTo>
                  <a:pt x="2004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97621" y="7371906"/>
            <a:ext cx="3008591" cy="2746974"/>
          </a:xfrm>
          <a:custGeom>
            <a:avLst/>
            <a:gdLst/>
            <a:ahLst/>
            <a:cxnLst/>
            <a:rect r="r" b="b" t="t" l="l"/>
            <a:pathLst>
              <a:path h="2746974" w="3008591">
                <a:moveTo>
                  <a:pt x="0" y="0"/>
                </a:moveTo>
                <a:lnTo>
                  <a:pt x="3008591" y="0"/>
                </a:lnTo>
                <a:lnTo>
                  <a:pt x="3008591" y="2746974"/>
                </a:lnTo>
                <a:lnTo>
                  <a:pt x="0" y="2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5137" y="6564564"/>
            <a:ext cx="1614518" cy="1474125"/>
          </a:xfrm>
          <a:custGeom>
            <a:avLst/>
            <a:gdLst/>
            <a:ahLst/>
            <a:cxnLst/>
            <a:rect r="r" b="b" t="t" l="l"/>
            <a:pathLst>
              <a:path h="1474125" w="1614518">
                <a:moveTo>
                  <a:pt x="0" y="0"/>
                </a:moveTo>
                <a:lnTo>
                  <a:pt x="1614518" y="0"/>
                </a:lnTo>
                <a:lnTo>
                  <a:pt x="1614518" y="1474125"/>
                </a:lnTo>
                <a:lnTo>
                  <a:pt x="0" y="1474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83557" y="1914192"/>
            <a:ext cx="7960262" cy="2520170"/>
          </a:xfrm>
          <a:custGeom>
            <a:avLst/>
            <a:gdLst/>
            <a:ahLst/>
            <a:cxnLst/>
            <a:rect r="r" b="b" t="t" l="l"/>
            <a:pathLst>
              <a:path h="2520170" w="7960262">
                <a:moveTo>
                  <a:pt x="0" y="0"/>
                </a:moveTo>
                <a:lnTo>
                  <a:pt x="7960262" y="0"/>
                </a:lnTo>
                <a:lnTo>
                  <a:pt x="7960262" y="2520171"/>
                </a:lnTo>
                <a:lnTo>
                  <a:pt x="0" y="2520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46226" y="5303702"/>
            <a:ext cx="8078119" cy="2747660"/>
          </a:xfrm>
          <a:custGeom>
            <a:avLst/>
            <a:gdLst/>
            <a:ahLst/>
            <a:cxnLst/>
            <a:rect r="r" b="b" t="t" l="l"/>
            <a:pathLst>
              <a:path h="2747660" w="8078119">
                <a:moveTo>
                  <a:pt x="0" y="0"/>
                </a:moveTo>
                <a:lnTo>
                  <a:pt x="8078119" y="0"/>
                </a:lnTo>
                <a:lnTo>
                  <a:pt x="8078119" y="2747660"/>
                </a:lnTo>
                <a:lnTo>
                  <a:pt x="0" y="2747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83215">
            <a:off x="-1528902" y="3573364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550041">
            <a:off x="15182126" y="4679705"/>
            <a:ext cx="3295269" cy="8229600"/>
          </a:xfrm>
          <a:custGeom>
            <a:avLst/>
            <a:gdLst/>
            <a:ahLst/>
            <a:cxnLst/>
            <a:rect r="r" b="b" t="t" l="l"/>
            <a:pathLst>
              <a:path h="8229600" w="3295269">
                <a:moveTo>
                  <a:pt x="3295269" y="0"/>
                </a:moveTo>
                <a:lnTo>
                  <a:pt x="0" y="0"/>
                </a:lnTo>
                <a:lnTo>
                  <a:pt x="0" y="8229600"/>
                </a:lnTo>
                <a:lnTo>
                  <a:pt x="3295269" y="8229600"/>
                </a:lnTo>
                <a:lnTo>
                  <a:pt x="329526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0400" y="572256"/>
            <a:ext cx="2861437" cy="2612616"/>
          </a:xfrm>
          <a:custGeom>
            <a:avLst/>
            <a:gdLst/>
            <a:ahLst/>
            <a:cxnLst/>
            <a:rect r="r" b="b" t="t" l="l"/>
            <a:pathLst>
              <a:path h="2612616" w="2861437">
                <a:moveTo>
                  <a:pt x="0" y="0"/>
                </a:moveTo>
                <a:lnTo>
                  <a:pt x="2861436" y="0"/>
                </a:lnTo>
                <a:lnTo>
                  <a:pt x="2861436" y="2612616"/>
                </a:lnTo>
                <a:lnTo>
                  <a:pt x="0" y="2612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190306">
            <a:off x="-1947999" y="57231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3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3" y="8374018"/>
                </a:lnTo>
                <a:lnTo>
                  <a:pt x="337054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0400" y="8145151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1" y="0"/>
                </a:lnTo>
                <a:lnTo>
                  <a:pt x="1898721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723" y="8145151"/>
            <a:ext cx="2792468" cy="2763456"/>
          </a:xfrm>
          <a:custGeom>
            <a:avLst/>
            <a:gdLst/>
            <a:ahLst/>
            <a:cxnLst/>
            <a:rect r="r" b="b" t="t" l="l"/>
            <a:pathLst>
              <a:path h="2763456" w="2792468">
                <a:moveTo>
                  <a:pt x="0" y="0"/>
                </a:moveTo>
                <a:lnTo>
                  <a:pt x="2792468" y="0"/>
                </a:lnTo>
                <a:lnTo>
                  <a:pt x="2792468" y="2763456"/>
                </a:lnTo>
                <a:lnTo>
                  <a:pt x="0" y="2763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85324" y="1448181"/>
            <a:ext cx="5717291" cy="1944657"/>
          </a:xfrm>
          <a:custGeom>
            <a:avLst/>
            <a:gdLst/>
            <a:ahLst/>
            <a:cxnLst/>
            <a:rect r="r" b="b" t="t" l="l"/>
            <a:pathLst>
              <a:path h="1944657" w="5717291">
                <a:moveTo>
                  <a:pt x="0" y="0"/>
                </a:moveTo>
                <a:lnTo>
                  <a:pt x="5717291" y="0"/>
                </a:lnTo>
                <a:lnTo>
                  <a:pt x="5717291" y="1944656"/>
                </a:lnTo>
                <a:lnTo>
                  <a:pt x="0" y="1944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31078" y="6318915"/>
            <a:ext cx="13625844" cy="1566972"/>
          </a:xfrm>
          <a:custGeom>
            <a:avLst/>
            <a:gdLst/>
            <a:ahLst/>
            <a:cxnLst/>
            <a:rect r="r" b="b" t="t" l="l"/>
            <a:pathLst>
              <a:path h="1566972" w="13625844">
                <a:moveTo>
                  <a:pt x="0" y="0"/>
                </a:moveTo>
                <a:lnTo>
                  <a:pt x="13625844" y="0"/>
                </a:lnTo>
                <a:lnTo>
                  <a:pt x="13625844" y="1566972"/>
                </a:lnTo>
                <a:lnTo>
                  <a:pt x="0" y="1566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8748719" y="3929527"/>
            <a:ext cx="1" cy="172979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4586" y="8525749"/>
            <a:ext cx="2668640" cy="2436584"/>
          </a:xfrm>
          <a:custGeom>
            <a:avLst/>
            <a:gdLst/>
            <a:ahLst/>
            <a:cxnLst/>
            <a:rect r="r" b="b" t="t" l="l"/>
            <a:pathLst>
              <a:path h="2436584" w="2668640">
                <a:moveTo>
                  <a:pt x="0" y="0"/>
                </a:moveTo>
                <a:lnTo>
                  <a:pt x="2668640" y="0"/>
                </a:lnTo>
                <a:lnTo>
                  <a:pt x="2668640" y="2436584"/>
                </a:lnTo>
                <a:lnTo>
                  <a:pt x="0" y="2436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0159" y="1058842"/>
            <a:ext cx="3001844" cy="2970656"/>
          </a:xfrm>
          <a:custGeom>
            <a:avLst/>
            <a:gdLst/>
            <a:ahLst/>
            <a:cxnLst/>
            <a:rect r="r" b="b" t="t" l="l"/>
            <a:pathLst>
              <a:path h="2970656" w="3001844">
                <a:moveTo>
                  <a:pt x="0" y="0"/>
                </a:moveTo>
                <a:lnTo>
                  <a:pt x="3001845" y="0"/>
                </a:lnTo>
                <a:lnTo>
                  <a:pt x="3001845" y="2970656"/>
                </a:lnTo>
                <a:lnTo>
                  <a:pt x="0" y="2970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61770" y="3255492"/>
            <a:ext cx="5829212" cy="4992197"/>
          </a:xfrm>
          <a:custGeom>
            <a:avLst/>
            <a:gdLst/>
            <a:ahLst/>
            <a:cxnLst/>
            <a:rect r="r" b="b" t="t" l="l"/>
            <a:pathLst>
              <a:path h="4992197" w="5829212">
                <a:moveTo>
                  <a:pt x="0" y="0"/>
                </a:moveTo>
                <a:lnTo>
                  <a:pt x="5829212" y="0"/>
                </a:lnTo>
                <a:lnTo>
                  <a:pt x="5829212" y="4992196"/>
                </a:lnTo>
                <a:lnTo>
                  <a:pt x="0" y="4992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910983">
            <a:off x="14742358" y="6397165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3057803" y="0"/>
                </a:moveTo>
                <a:lnTo>
                  <a:pt x="0" y="0"/>
                </a:lnTo>
                <a:lnTo>
                  <a:pt x="0" y="8229600"/>
                </a:lnTo>
                <a:lnTo>
                  <a:pt x="3057803" y="8229600"/>
                </a:lnTo>
                <a:lnTo>
                  <a:pt x="305780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69522" y="2313073"/>
            <a:ext cx="2668640" cy="2436584"/>
          </a:xfrm>
          <a:custGeom>
            <a:avLst/>
            <a:gdLst/>
            <a:ahLst/>
            <a:cxnLst/>
            <a:rect r="r" b="b" t="t" l="l"/>
            <a:pathLst>
              <a:path h="2436584" w="2668640">
                <a:moveTo>
                  <a:pt x="0" y="0"/>
                </a:moveTo>
                <a:lnTo>
                  <a:pt x="2668640" y="0"/>
                </a:lnTo>
                <a:lnTo>
                  <a:pt x="2668640" y="2436584"/>
                </a:lnTo>
                <a:lnTo>
                  <a:pt x="0" y="2436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7532" y="4572309"/>
            <a:ext cx="6067039" cy="2358562"/>
          </a:xfrm>
          <a:custGeom>
            <a:avLst/>
            <a:gdLst/>
            <a:ahLst/>
            <a:cxnLst/>
            <a:rect r="r" b="b" t="t" l="l"/>
            <a:pathLst>
              <a:path h="2358562" w="6067039">
                <a:moveTo>
                  <a:pt x="0" y="0"/>
                </a:moveTo>
                <a:lnTo>
                  <a:pt x="6067039" y="0"/>
                </a:lnTo>
                <a:lnTo>
                  <a:pt x="6067039" y="2358562"/>
                </a:lnTo>
                <a:lnTo>
                  <a:pt x="0" y="2358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14439" y="2544170"/>
            <a:ext cx="3987464" cy="7199871"/>
          </a:xfrm>
          <a:custGeom>
            <a:avLst/>
            <a:gdLst/>
            <a:ahLst/>
            <a:cxnLst/>
            <a:rect r="r" b="b" t="t" l="l"/>
            <a:pathLst>
              <a:path h="7199871" w="3987464">
                <a:moveTo>
                  <a:pt x="0" y="0"/>
                </a:moveTo>
                <a:lnTo>
                  <a:pt x="3987464" y="0"/>
                </a:lnTo>
                <a:lnTo>
                  <a:pt x="3987464" y="7199871"/>
                </a:lnTo>
                <a:lnTo>
                  <a:pt x="0" y="71998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63824" y="536333"/>
            <a:ext cx="10634694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Web Application Demo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90306">
            <a:off x="-1947999" y="57231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3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3" y="8374018"/>
                </a:lnTo>
                <a:lnTo>
                  <a:pt x="337054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6003">
            <a:off x="16842946" y="2028868"/>
            <a:ext cx="2059029" cy="5196287"/>
          </a:xfrm>
          <a:custGeom>
            <a:avLst/>
            <a:gdLst/>
            <a:ahLst/>
            <a:cxnLst/>
            <a:rect r="r" b="b" t="t" l="l"/>
            <a:pathLst>
              <a:path h="5196287" w="2059029">
                <a:moveTo>
                  <a:pt x="0" y="0"/>
                </a:moveTo>
                <a:lnTo>
                  <a:pt x="2059029" y="0"/>
                </a:lnTo>
                <a:lnTo>
                  <a:pt x="2059029" y="5196288"/>
                </a:lnTo>
                <a:lnTo>
                  <a:pt x="0" y="519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23874" y="6438868"/>
            <a:ext cx="3497172" cy="3193070"/>
          </a:xfrm>
          <a:custGeom>
            <a:avLst/>
            <a:gdLst/>
            <a:ahLst/>
            <a:cxnLst/>
            <a:rect r="r" b="b" t="t" l="l"/>
            <a:pathLst>
              <a:path h="3193070" w="3497172">
                <a:moveTo>
                  <a:pt x="0" y="0"/>
                </a:moveTo>
                <a:lnTo>
                  <a:pt x="3497172" y="0"/>
                </a:lnTo>
                <a:lnTo>
                  <a:pt x="3497172" y="3193070"/>
                </a:lnTo>
                <a:lnTo>
                  <a:pt x="0" y="319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866533" y="4382625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3"/>
                </a:lnTo>
                <a:lnTo>
                  <a:pt x="3421467" y="5901013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83215">
            <a:off x="-1528902" y="3573364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9449" y="2965345"/>
            <a:ext cx="13409103" cy="282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5"/>
              </a:lnSpc>
              <a:spcBef>
                <a:spcPct val="0"/>
              </a:spcBef>
            </a:pPr>
            <a:r>
              <a:rPr lang="en-US" sz="14796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yellow flower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0301" y="5957538"/>
            <a:ext cx="2050072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이인엽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7221" y="666750"/>
            <a:ext cx="12373559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기능 설계서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283215">
            <a:off x="-1528902" y="3573364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2190306">
            <a:off x="-1947999" y="57231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3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3" y="8374018"/>
                </a:lnTo>
                <a:lnTo>
                  <a:pt x="337054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866533" y="4382625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3"/>
                </a:lnTo>
                <a:lnTo>
                  <a:pt x="3421467" y="5901013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36003">
            <a:off x="16842946" y="2028868"/>
            <a:ext cx="2059029" cy="5196287"/>
          </a:xfrm>
          <a:custGeom>
            <a:avLst/>
            <a:gdLst/>
            <a:ahLst/>
            <a:cxnLst/>
            <a:rect r="r" b="b" t="t" l="l"/>
            <a:pathLst>
              <a:path h="5196287" w="2059029">
                <a:moveTo>
                  <a:pt x="0" y="0"/>
                </a:moveTo>
                <a:lnTo>
                  <a:pt x="2059029" y="0"/>
                </a:lnTo>
                <a:lnTo>
                  <a:pt x="2059029" y="5196288"/>
                </a:lnTo>
                <a:lnTo>
                  <a:pt x="0" y="5196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971566" y="2990850"/>
          <a:ext cx="14344868" cy="5941571"/>
        </p:xfrm>
        <a:graphic>
          <a:graphicData uri="http://schemas.openxmlformats.org/drawingml/2006/table">
            <a:tbl>
              <a:tblPr/>
              <a:tblGrid>
                <a:gridCol w="1859589"/>
                <a:gridCol w="3451424"/>
                <a:gridCol w="3477099"/>
                <a:gridCol w="5556756"/>
              </a:tblGrid>
              <a:tr h="925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Lora Bold"/>
                          <a:ea typeface="Lora Bold"/>
                          <a:cs typeface="Lora Bold"/>
                          <a:sym typeface="Lora Bold"/>
                        </a:rPr>
                        <a:t>대분류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Lora Bold"/>
                          <a:ea typeface="Lora Bold"/>
                          <a:cs typeface="Lora Bold"/>
                          <a:sym typeface="Lora Bold"/>
                        </a:rPr>
                        <a:t>중분류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Lora Bold"/>
                          <a:ea typeface="Lora Bold"/>
                          <a:cs typeface="Lora Bold"/>
                          <a:sym typeface="Lora Bold"/>
                        </a:rPr>
                        <a:t>소분류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Lora Bold"/>
                          <a:ea typeface="Lora Bold"/>
                          <a:cs typeface="Lora Bold"/>
                          <a:sym typeface="Lora Bold"/>
                        </a:rPr>
                        <a:t>상세내역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925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데이터수집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이미지 수집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노란색 봄 꽃 이미지 수집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개나리, 유채꽃, 산수유, 민들레 총 939장의 이미지 수집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25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전처리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색상 기반 라벨링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HSV + RGB 기반 라벨링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중앙 crop 후 HSV, RGB 통계값 기반 감정 라벨링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25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모델링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감정 분류모델 학습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XGBost기반 감정 분류 모델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다양한 모델 비교 후 XGBoost 채택(f1-score 기준)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470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웹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모델 테스트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예측 결과 적용 확인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실제 이미지 넣어 예측결과, 글귀, 노래 반환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929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출처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데이터 출처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사진/데이터 출처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BingImageCrawler 사용해 Bing에서 크롤링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4160" y="5445624"/>
            <a:ext cx="2966727" cy="2804906"/>
          </a:xfrm>
          <a:custGeom>
            <a:avLst/>
            <a:gdLst/>
            <a:ahLst/>
            <a:cxnLst/>
            <a:rect r="r" b="b" t="t" l="l"/>
            <a:pathLst>
              <a:path h="2804906" w="2966727">
                <a:moveTo>
                  <a:pt x="0" y="0"/>
                </a:moveTo>
                <a:lnTo>
                  <a:pt x="2966727" y="0"/>
                </a:lnTo>
                <a:lnTo>
                  <a:pt x="2966727" y="2804906"/>
                </a:lnTo>
                <a:lnTo>
                  <a:pt x="0" y="280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82071" y="5445624"/>
            <a:ext cx="2934472" cy="2539734"/>
          </a:xfrm>
          <a:custGeom>
            <a:avLst/>
            <a:gdLst/>
            <a:ahLst/>
            <a:cxnLst/>
            <a:rect r="r" b="b" t="t" l="l"/>
            <a:pathLst>
              <a:path h="2539734" w="2934472">
                <a:moveTo>
                  <a:pt x="0" y="0"/>
                </a:moveTo>
                <a:lnTo>
                  <a:pt x="2934472" y="0"/>
                </a:lnTo>
                <a:lnTo>
                  <a:pt x="2934472" y="2539734"/>
                </a:lnTo>
                <a:lnTo>
                  <a:pt x="0" y="2539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40468" y="5143500"/>
            <a:ext cx="3116830" cy="2848003"/>
          </a:xfrm>
          <a:custGeom>
            <a:avLst/>
            <a:gdLst/>
            <a:ahLst/>
            <a:cxnLst/>
            <a:rect r="r" b="b" t="t" l="l"/>
            <a:pathLst>
              <a:path h="2848003" w="3116830">
                <a:moveTo>
                  <a:pt x="0" y="0"/>
                </a:moveTo>
                <a:lnTo>
                  <a:pt x="3116830" y="0"/>
                </a:lnTo>
                <a:lnTo>
                  <a:pt x="3116830" y="2848003"/>
                </a:lnTo>
                <a:lnTo>
                  <a:pt x="0" y="2848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17284" y="5445624"/>
            <a:ext cx="3040932" cy="2814692"/>
          </a:xfrm>
          <a:custGeom>
            <a:avLst/>
            <a:gdLst/>
            <a:ahLst/>
            <a:cxnLst/>
            <a:rect r="r" b="b" t="t" l="l"/>
            <a:pathLst>
              <a:path h="2814692" w="3040932">
                <a:moveTo>
                  <a:pt x="0" y="0"/>
                </a:moveTo>
                <a:lnTo>
                  <a:pt x="3040933" y="0"/>
                </a:lnTo>
                <a:lnTo>
                  <a:pt x="3040933" y="2814693"/>
                </a:lnTo>
                <a:lnTo>
                  <a:pt x="0" y="281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96973" y="265875"/>
            <a:ext cx="12373559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데이터 수집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16201" y="8498180"/>
            <a:ext cx="4043099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개나리(256)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53525" y="8498180"/>
            <a:ext cx="4043099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민들레(168)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7757" y="8498180"/>
            <a:ext cx="4043099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산수유(279)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7290" y="8498180"/>
            <a:ext cx="3700467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유채꽃(236)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7290" y="2873822"/>
            <a:ext cx="13348101" cy="226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475" indent="-352737" lvl="1">
              <a:lnSpc>
                <a:spcPts val="4574"/>
              </a:lnSpc>
              <a:buFont typeface="Arial"/>
              <a:buChar char="•"/>
            </a:pPr>
            <a:r>
              <a:rPr lang="en-US" sz="326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개나리, 산수유, 유채꽃, 민들레 사진  약 1000장 수집</a:t>
            </a:r>
          </a:p>
          <a:p>
            <a:pPr algn="l">
              <a:lnSpc>
                <a:spcPts val="4574"/>
              </a:lnSpc>
            </a:pPr>
          </a:p>
          <a:p>
            <a:pPr algn="l" marL="705475" indent="-352737" lvl="1">
              <a:lnSpc>
                <a:spcPts val="4574"/>
              </a:lnSpc>
              <a:buFont typeface="Arial"/>
              <a:buChar char="•"/>
            </a:pPr>
            <a:r>
              <a:rPr lang="en-US" sz="326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BingImageCrawler 라이브러리 사용, 웹 크롤링</a:t>
            </a:r>
          </a:p>
          <a:p>
            <a:pPr algn="l">
              <a:lnSpc>
                <a:spcPts val="45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39449" y="502175"/>
            <a:ext cx="13409103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데이터 전처리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089817">
            <a:off x="16577266" y="6718484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0" y="0"/>
                </a:moveTo>
                <a:lnTo>
                  <a:pt x="3421468" y="0"/>
                </a:lnTo>
                <a:lnTo>
                  <a:pt x="3421468" y="5901013"/>
                </a:lnTo>
                <a:lnTo>
                  <a:pt x="0" y="5901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04150">
            <a:off x="16212499" y="3310881"/>
            <a:ext cx="2357398" cy="6344569"/>
          </a:xfrm>
          <a:custGeom>
            <a:avLst/>
            <a:gdLst/>
            <a:ahLst/>
            <a:cxnLst/>
            <a:rect r="r" b="b" t="t" l="l"/>
            <a:pathLst>
              <a:path h="6344569" w="2357398">
                <a:moveTo>
                  <a:pt x="2357398" y="0"/>
                </a:moveTo>
                <a:lnTo>
                  <a:pt x="0" y="0"/>
                </a:lnTo>
                <a:lnTo>
                  <a:pt x="0" y="6344569"/>
                </a:lnTo>
                <a:lnTo>
                  <a:pt x="2357398" y="6344569"/>
                </a:lnTo>
                <a:lnTo>
                  <a:pt x="2357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83215">
            <a:off x="-602845" y="-252169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3" y="0"/>
                </a:lnTo>
                <a:lnTo>
                  <a:pt x="30578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91359">
            <a:off x="-959774" y="3373761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1" y="0"/>
                </a:lnTo>
                <a:lnTo>
                  <a:pt x="2004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83816">
            <a:off x="17221070" y="1219620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0" y="0"/>
                </a:moveTo>
                <a:lnTo>
                  <a:pt x="2618799" y="0"/>
                </a:lnTo>
                <a:lnTo>
                  <a:pt x="2618799" y="3819578"/>
                </a:lnTo>
                <a:lnTo>
                  <a:pt x="0" y="3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20615" y="6107102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1" y="0"/>
                </a:lnTo>
                <a:lnTo>
                  <a:pt x="1898721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11235" y="5450726"/>
            <a:ext cx="4677723" cy="3046367"/>
          </a:xfrm>
          <a:custGeom>
            <a:avLst/>
            <a:gdLst/>
            <a:ahLst/>
            <a:cxnLst/>
            <a:rect r="r" b="b" t="t" l="l"/>
            <a:pathLst>
              <a:path h="3046367" w="4677723">
                <a:moveTo>
                  <a:pt x="0" y="0"/>
                </a:moveTo>
                <a:lnTo>
                  <a:pt x="4677723" y="0"/>
                </a:lnTo>
                <a:lnTo>
                  <a:pt x="4677723" y="3046367"/>
                </a:lnTo>
                <a:lnTo>
                  <a:pt x="0" y="3046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11235" y="2514744"/>
            <a:ext cx="11487339" cy="219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7606" indent="-273803" lvl="1">
              <a:lnSpc>
                <a:spcPts val="3550"/>
              </a:lnSpc>
              <a:buFont typeface="Arial"/>
              <a:buChar char="•"/>
            </a:pPr>
            <a:r>
              <a:rPr lang="en-US" sz="253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중앙 crop, resize(100,10), RGB-HSV 변환, K-means 클러스터링 사용</a:t>
            </a:r>
          </a:p>
          <a:p>
            <a:pPr algn="l">
              <a:lnSpc>
                <a:spcPts val="3550"/>
              </a:lnSpc>
            </a:pPr>
          </a:p>
          <a:p>
            <a:pPr algn="l" marL="547606" indent="-273803" lvl="1">
              <a:lnSpc>
                <a:spcPts val="3550"/>
              </a:lnSpc>
              <a:buFont typeface="Arial"/>
              <a:buChar char="•"/>
            </a:pPr>
            <a:r>
              <a:rPr lang="en-US" sz="253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감정(밝음, 활기, 따뜻함, 차분함, 소박함, 기타) 라벨링</a:t>
            </a:r>
          </a:p>
          <a:p>
            <a:pPr algn="l">
              <a:lnSpc>
                <a:spcPts val="3550"/>
              </a:lnSpc>
            </a:pPr>
          </a:p>
          <a:p>
            <a:pPr algn="l" marL="547606" indent="-273803" lvl="1">
              <a:lnSpc>
                <a:spcPts val="3550"/>
              </a:lnSpc>
              <a:buFont typeface="Arial"/>
              <a:buChar char="•"/>
            </a:pPr>
            <a:r>
              <a:rPr lang="en-US" sz="253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기타 라벨을 이상치 필터링으로 사용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994140"/>
            <a:ext cx="387753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www.reallygreatsite.com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39449" y="502175"/>
            <a:ext cx="13409103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모델링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089817">
            <a:off x="16577266" y="6718484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0" y="0"/>
                </a:moveTo>
                <a:lnTo>
                  <a:pt x="3421468" y="0"/>
                </a:lnTo>
                <a:lnTo>
                  <a:pt x="3421468" y="5901013"/>
                </a:lnTo>
                <a:lnTo>
                  <a:pt x="0" y="5901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04150">
            <a:off x="16212499" y="3310881"/>
            <a:ext cx="2357398" cy="6344569"/>
          </a:xfrm>
          <a:custGeom>
            <a:avLst/>
            <a:gdLst/>
            <a:ahLst/>
            <a:cxnLst/>
            <a:rect r="r" b="b" t="t" l="l"/>
            <a:pathLst>
              <a:path h="6344569" w="2357398">
                <a:moveTo>
                  <a:pt x="2357398" y="0"/>
                </a:moveTo>
                <a:lnTo>
                  <a:pt x="0" y="0"/>
                </a:lnTo>
                <a:lnTo>
                  <a:pt x="0" y="6344569"/>
                </a:lnTo>
                <a:lnTo>
                  <a:pt x="2357398" y="6344569"/>
                </a:lnTo>
                <a:lnTo>
                  <a:pt x="2357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83215">
            <a:off x="-602845" y="-252169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3" y="0"/>
                </a:lnTo>
                <a:lnTo>
                  <a:pt x="30578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91359">
            <a:off x="-959774" y="3373761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1" y="0"/>
                </a:lnTo>
                <a:lnTo>
                  <a:pt x="2004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83816">
            <a:off x="17221070" y="1219620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0" y="0"/>
                </a:moveTo>
                <a:lnTo>
                  <a:pt x="2618799" y="0"/>
                </a:lnTo>
                <a:lnTo>
                  <a:pt x="2618799" y="3819578"/>
                </a:lnTo>
                <a:lnTo>
                  <a:pt x="0" y="3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20615" y="6107102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1" y="0"/>
                </a:lnTo>
                <a:lnTo>
                  <a:pt x="1898721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54905" y="6509828"/>
            <a:ext cx="5776254" cy="2414297"/>
          </a:xfrm>
          <a:custGeom>
            <a:avLst/>
            <a:gdLst/>
            <a:ahLst/>
            <a:cxnLst/>
            <a:rect r="r" b="b" t="t" l="l"/>
            <a:pathLst>
              <a:path h="2414297" w="5776254">
                <a:moveTo>
                  <a:pt x="0" y="0"/>
                </a:moveTo>
                <a:lnTo>
                  <a:pt x="5776254" y="0"/>
                </a:lnTo>
                <a:lnTo>
                  <a:pt x="5776254" y="2414297"/>
                </a:lnTo>
                <a:lnTo>
                  <a:pt x="0" y="2414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4145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24993" y="6813974"/>
            <a:ext cx="6519007" cy="2053487"/>
          </a:xfrm>
          <a:custGeom>
            <a:avLst/>
            <a:gdLst/>
            <a:ahLst/>
            <a:cxnLst/>
            <a:rect r="r" b="b" t="t" l="l"/>
            <a:pathLst>
              <a:path h="2053487" w="6519007">
                <a:moveTo>
                  <a:pt x="0" y="0"/>
                </a:moveTo>
                <a:lnTo>
                  <a:pt x="6519007" y="0"/>
                </a:lnTo>
                <a:lnTo>
                  <a:pt x="6519007" y="2053487"/>
                </a:lnTo>
                <a:lnTo>
                  <a:pt x="0" y="2053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11235" y="2514744"/>
            <a:ext cx="11487339" cy="219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7606" indent="-273803" lvl="1">
              <a:lnSpc>
                <a:spcPts val="3550"/>
              </a:lnSpc>
              <a:buFont typeface="Arial"/>
              <a:buChar char="•"/>
            </a:pPr>
            <a:r>
              <a:rPr lang="en-US" sz="253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RandomForest, SVM, XGBoost, LightGBM 스코어 비교</a:t>
            </a:r>
          </a:p>
          <a:p>
            <a:pPr algn="l">
              <a:lnSpc>
                <a:spcPts val="3550"/>
              </a:lnSpc>
            </a:pPr>
          </a:p>
          <a:p>
            <a:pPr algn="l" marL="547606" indent="-273803" lvl="1">
              <a:lnSpc>
                <a:spcPts val="3550"/>
              </a:lnSpc>
              <a:buFont typeface="Arial"/>
              <a:buChar char="•"/>
            </a:pPr>
            <a:r>
              <a:rPr lang="en-US" sz="253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XGBoost 최종선정</a:t>
            </a:r>
          </a:p>
          <a:p>
            <a:pPr algn="l">
              <a:lnSpc>
                <a:spcPts val="3550"/>
              </a:lnSpc>
            </a:pPr>
          </a:p>
          <a:p>
            <a:pPr algn="l" marL="547606" indent="-273803" lvl="1">
              <a:lnSpc>
                <a:spcPts val="3550"/>
              </a:lnSpc>
              <a:buFont typeface="Arial"/>
              <a:buChar char="•"/>
            </a:pPr>
            <a:r>
              <a:rPr lang="en-US" sz="253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타겟을 emotion, 피쳐를 RGB평균, 편차, HSV평균, kmeans(k=3)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994140"/>
            <a:ext cx="387753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www.reallygreatsite.com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39449" y="502175"/>
            <a:ext cx="13409103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웹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089817">
            <a:off x="16577266" y="6718484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0" y="0"/>
                </a:moveTo>
                <a:lnTo>
                  <a:pt x="3421468" y="0"/>
                </a:lnTo>
                <a:lnTo>
                  <a:pt x="3421468" y="5901013"/>
                </a:lnTo>
                <a:lnTo>
                  <a:pt x="0" y="5901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04150">
            <a:off x="16212499" y="3310881"/>
            <a:ext cx="2357398" cy="6344569"/>
          </a:xfrm>
          <a:custGeom>
            <a:avLst/>
            <a:gdLst/>
            <a:ahLst/>
            <a:cxnLst/>
            <a:rect r="r" b="b" t="t" l="l"/>
            <a:pathLst>
              <a:path h="6344569" w="2357398">
                <a:moveTo>
                  <a:pt x="2357398" y="0"/>
                </a:moveTo>
                <a:lnTo>
                  <a:pt x="0" y="0"/>
                </a:lnTo>
                <a:lnTo>
                  <a:pt x="0" y="6344569"/>
                </a:lnTo>
                <a:lnTo>
                  <a:pt x="2357398" y="6344569"/>
                </a:lnTo>
                <a:lnTo>
                  <a:pt x="2357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83215">
            <a:off x="-602845" y="-252169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3" y="0"/>
                </a:lnTo>
                <a:lnTo>
                  <a:pt x="30578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91359">
            <a:off x="-959774" y="3373761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1" y="0"/>
                </a:lnTo>
                <a:lnTo>
                  <a:pt x="2004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83816">
            <a:off x="17221070" y="1219620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0" y="0"/>
                </a:moveTo>
                <a:lnTo>
                  <a:pt x="2618799" y="0"/>
                </a:lnTo>
                <a:lnTo>
                  <a:pt x="2618799" y="3819578"/>
                </a:lnTo>
                <a:lnTo>
                  <a:pt x="0" y="3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20615" y="6107102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1" y="0"/>
                </a:lnTo>
                <a:lnTo>
                  <a:pt x="1898721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30451" y="2000365"/>
            <a:ext cx="5026116" cy="6861592"/>
          </a:xfrm>
          <a:custGeom>
            <a:avLst/>
            <a:gdLst/>
            <a:ahLst/>
            <a:cxnLst/>
            <a:rect r="r" b="b" t="t" l="l"/>
            <a:pathLst>
              <a:path h="6861592" w="5026116">
                <a:moveTo>
                  <a:pt x="0" y="0"/>
                </a:moveTo>
                <a:lnTo>
                  <a:pt x="5026116" y="0"/>
                </a:lnTo>
                <a:lnTo>
                  <a:pt x="5026116" y="6861592"/>
                </a:lnTo>
                <a:lnTo>
                  <a:pt x="0" y="68615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43740" y="6844800"/>
            <a:ext cx="3444977" cy="1603108"/>
          </a:xfrm>
          <a:custGeom>
            <a:avLst/>
            <a:gdLst/>
            <a:ahLst/>
            <a:cxnLst/>
            <a:rect r="r" b="b" t="t" l="l"/>
            <a:pathLst>
              <a:path h="1603108" w="3444977">
                <a:moveTo>
                  <a:pt x="0" y="0"/>
                </a:moveTo>
                <a:lnTo>
                  <a:pt x="3444977" y="0"/>
                </a:lnTo>
                <a:lnTo>
                  <a:pt x="3444977" y="1603108"/>
                </a:lnTo>
                <a:lnTo>
                  <a:pt x="0" y="1603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51633" y="2300581"/>
            <a:ext cx="3829191" cy="396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7606" indent="-273803" lvl="1">
              <a:lnSpc>
                <a:spcPts val="3550"/>
              </a:lnSpc>
              <a:buFont typeface="Arial"/>
              <a:buChar char="•"/>
            </a:pPr>
            <a:r>
              <a:rPr lang="en-US" sz="253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사용되지않은 이미지</a:t>
            </a:r>
          </a:p>
          <a:p>
            <a:pPr algn="l">
              <a:lnSpc>
                <a:spcPts val="3550"/>
              </a:lnSpc>
            </a:pPr>
          </a:p>
          <a:p>
            <a:pPr algn="l" marL="547606" indent="-273803" lvl="1">
              <a:lnSpc>
                <a:spcPts val="3550"/>
              </a:lnSpc>
              <a:buFont typeface="Arial"/>
              <a:buChar char="•"/>
            </a:pPr>
            <a:r>
              <a:rPr lang="en-US" sz="253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감정예측</a:t>
            </a:r>
          </a:p>
          <a:p>
            <a:pPr algn="l">
              <a:lnSpc>
                <a:spcPts val="3550"/>
              </a:lnSpc>
            </a:pPr>
          </a:p>
          <a:p>
            <a:pPr algn="l" marL="547606" indent="-273803" lvl="1">
              <a:lnSpc>
                <a:spcPts val="3550"/>
              </a:lnSpc>
              <a:buFont typeface="Arial"/>
              <a:buChar char="•"/>
            </a:pPr>
            <a:r>
              <a:rPr lang="en-US" sz="253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어울리는 장소</a:t>
            </a:r>
          </a:p>
          <a:p>
            <a:pPr algn="l">
              <a:lnSpc>
                <a:spcPts val="3550"/>
              </a:lnSpc>
            </a:pPr>
          </a:p>
          <a:p>
            <a:pPr algn="l" marL="547606" indent="-273803" lvl="1">
              <a:lnSpc>
                <a:spcPts val="3550"/>
              </a:lnSpc>
              <a:buFont typeface="Arial"/>
              <a:buChar char="•"/>
            </a:pPr>
            <a:r>
              <a:rPr lang="en-US" sz="253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감성 글귀</a:t>
            </a:r>
          </a:p>
          <a:p>
            <a:pPr algn="l">
              <a:lnSpc>
                <a:spcPts val="3550"/>
              </a:lnSpc>
            </a:pPr>
          </a:p>
          <a:p>
            <a:pPr algn="l" marL="547606" indent="-273803" lvl="1">
              <a:lnSpc>
                <a:spcPts val="3550"/>
              </a:lnSpc>
              <a:buFont typeface="Arial"/>
              <a:buChar char="•"/>
            </a:pPr>
            <a:r>
              <a:rPr lang="en-US" sz="253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youtube 감성음악 추천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994140"/>
            <a:ext cx="387753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www.reallygreatsite.com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90306">
            <a:off x="-1947999" y="57231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3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3" y="8374018"/>
                </a:lnTo>
                <a:lnTo>
                  <a:pt x="337054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6003">
            <a:off x="16842946" y="2028868"/>
            <a:ext cx="2059029" cy="5196287"/>
          </a:xfrm>
          <a:custGeom>
            <a:avLst/>
            <a:gdLst/>
            <a:ahLst/>
            <a:cxnLst/>
            <a:rect r="r" b="b" t="t" l="l"/>
            <a:pathLst>
              <a:path h="5196287" w="2059029">
                <a:moveTo>
                  <a:pt x="0" y="0"/>
                </a:moveTo>
                <a:lnTo>
                  <a:pt x="2059029" y="0"/>
                </a:lnTo>
                <a:lnTo>
                  <a:pt x="2059029" y="5196288"/>
                </a:lnTo>
                <a:lnTo>
                  <a:pt x="0" y="519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23874" y="6438868"/>
            <a:ext cx="3497172" cy="3193070"/>
          </a:xfrm>
          <a:custGeom>
            <a:avLst/>
            <a:gdLst/>
            <a:ahLst/>
            <a:cxnLst/>
            <a:rect r="r" b="b" t="t" l="l"/>
            <a:pathLst>
              <a:path h="3193070" w="3497172">
                <a:moveTo>
                  <a:pt x="0" y="0"/>
                </a:moveTo>
                <a:lnTo>
                  <a:pt x="3497172" y="0"/>
                </a:lnTo>
                <a:lnTo>
                  <a:pt x="3497172" y="3193070"/>
                </a:lnTo>
                <a:lnTo>
                  <a:pt x="0" y="319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866533" y="4382625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3"/>
                </a:lnTo>
                <a:lnTo>
                  <a:pt x="3421467" y="5901013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83215">
            <a:off x="-1528902" y="3573364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9449" y="2965345"/>
            <a:ext cx="13409103" cy="282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5"/>
              </a:lnSpc>
              <a:spcBef>
                <a:spcPct val="0"/>
              </a:spcBef>
            </a:pPr>
            <a:r>
              <a:rPr lang="en-US" sz="14796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Purple flower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0301" y="5957538"/>
            <a:ext cx="2050072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김수연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83215">
            <a:off x="-200917" y="-59697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3" y="0"/>
                </a:lnTo>
                <a:lnTo>
                  <a:pt x="30578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72219">
            <a:off x="16379461" y="2679139"/>
            <a:ext cx="3312414" cy="8229600"/>
          </a:xfrm>
          <a:custGeom>
            <a:avLst/>
            <a:gdLst/>
            <a:ahLst/>
            <a:cxnLst/>
            <a:rect r="r" b="b" t="t" l="l"/>
            <a:pathLst>
              <a:path h="8229600" w="3312414">
                <a:moveTo>
                  <a:pt x="0" y="0"/>
                </a:moveTo>
                <a:lnTo>
                  <a:pt x="3312414" y="0"/>
                </a:lnTo>
                <a:lnTo>
                  <a:pt x="33124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30871">
            <a:off x="15002097" y="5493583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0" y="0"/>
                </a:moveTo>
                <a:lnTo>
                  <a:pt x="3421468" y="0"/>
                </a:lnTo>
                <a:lnTo>
                  <a:pt x="3421468" y="5901013"/>
                </a:lnTo>
                <a:lnTo>
                  <a:pt x="0" y="5901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91359">
            <a:off x="-1002125" y="3237826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0" y="0"/>
                </a:lnTo>
                <a:lnTo>
                  <a:pt x="2004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90505">
            <a:off x="14082530" y="8257708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0" y="0"/>
                </a:moveTo>
                <a:lnTo>
                  <a:pt x="2618798" y="0"/>
                </a:lnTo>
                <a:lnTo>
                  <a:pt x="2618798" y="3819578"/>
                </a:lnTo>
                <a:lnTo>
                  <a:pt x="0" y="3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06233" y="4791149"/>
            <a:ext cx="9783750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점점 짧아지는 봄, 우리는 그 찰나를 사진으로 담습니다.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그 순간을 더 오래 기억하고자,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꽃의 색과 감정을 바탕으로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음악, 장소, 글귀를 추천하는 감성 분류 모델을 만들었습니다.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사라지는 계절을,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더 아름답게 간직하기 위해.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467769" y="2590229"/>
            <a:ext cx="11352462" cy="177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Introduction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62678" y="5798246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1" y="0"/>
                </a:lnTo>
                <a:lnTo>
                  <a:pt x="1898721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39824" y="2745426"/>
            <a:ext cx="1635399" cy="1618408"/>
          </a:xfrm>
          <a:custGeom>
            <a:avLst/>
            <a:gdLst/>
            <a:ahLst/>
            <a:cxnLst/>
            <a:rect r="r" b="b" t="t" l="l"/>
            <a:pathLst>
              <a:path h="1618408" w="1635399">
                <a:moveTo>
                  <a:pt x="0" y="0"/>
                </a:moveTo>
                <a:lnTo>
                  <a:pt x="1635399" y="0"/>
                </a:lnTo>
                <a:lnTo>
                  <a:pt x="1635399" y="1618408"/>
                </a:lnTo>
                <a:lnTo>
                  <a:pt x="0" y="16184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7656"/>
            <a:ext cx="16230600" cy="3732385"/>
            <a:chOff x="0" y="0"/>
            <a:chExt cx="4274726" cy="983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983015"/>
            </a:xfrm>
            <a:custGeom>
              <a:avLst/>
              <a:gdLst/>
              <a:ahLst/>
              <a:cxnLst/>
              <a:rect r="r" b="b" t="t" l="l"/>
              <a:pathLst>
                <a:path h="983015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983015"/>
                  </a:lnTo>
                  <a:lnTo>
                    <a:pt x="0" y="983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1040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7290" y="4606229"/>
            <a:ext cx="3700467" cy="2593053"/>
          </a:xfrm>
          <a:custGeom>
            <a:avLst/>
            <a:gdLst/>
            <a:ahLst/>
            <a:cxnLst/>
            <a:rect r="r" b="b" t="t" l="l"/>
            <a:pathLst>
              <a:path h="2593053" w="3700467">
                <a:moveTo>
                  <a:pt x="0" y="0"/>
                </a:moveTo>
                <a:lnTo>
                  <a:pt x="3700467" y="0"/>
                </a:lnTo>
                <a:lnTo>
                  <a:pt x="3700467" y="2593053"/>
                </a:lnTo>
                <a:lnTo>
                  <a:pt x="0" y="2593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6" t="0" r="-260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26348" y="4606229"/>
            <a:ext cx="3457404" cy="2593053"/>
          </a:xfrm>
          <a:custGeom>
            <a:avLst/>
            <a:gdLst/>
            <a:ahLst/>
            <a:cxnLst/>
            <a:rect r="r" b="b" t="t" l="l"/>
            <a:pathLst>
              <a:path h="2593053" w="3457404">
                <a:moveTo>
                  <a:pt x="0" y="0"/>
                </a:moveTo>
                <a:lnTo>
                  <a:pt x="3457404" y="0"/>
                </a:lnTo>
                <a:lnTo>
                  <a:pt x="3457404" y="2593053"/>
                </a:lnTo>
                <a:lnTo>
                  <a:pt x="0" y="2593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83802" y="4608519"/>
            <a:ext cx="3701847" cy="2590764"/>
          </a:xfrm>
          <a:custGeom>
            <a:avLst/>
            <a:gdLst/>
            <a:ahLst/>
            <a:cxnLst/>
            <a:rect r="r" b="b" t="t" l="l"/>
            <a:pathLst>
              <a:path h="2590764" w="3701847">
                <a:moveTo>
                  <a:pt x="0" y="0"/>
                </a:moveTo>
                <a:lnTo>
                  <a:pt x="3701847" y="0"/>
                </a:lnTo>
                <a:lnTo>
                  <a:pt x="3701847" y="2590763"/>
                </a:lnTo>
                <a:lnTo>
                  <a:pt x="0" y="259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97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78507" y="4606229"/>
            <a:ext cx="3698298" cy="2593053"/>
          </a:xfrm>
          <a:custGeom>
            <a:avLst/>
            <a:gdLst/>
            <a:ahLst/>
            <a:cxnLst/>
            <a:rect r="r" b="b" t="t" l="l"/>
            <a:pathLst>
              <a:path h="2593053" w="3698298">
                <a:moveTo>
                  <a:pt x="0" y="0"/>
                </a:moveTo>
                <a:lnTo>
                  <a:pt x="3698298" y="0"/>
                </a:lnTo>
                <a:lnTo>
                  <a:pt x="3698298" y="2593053"/>
                </a:lnTo>
                <a:lnTo>
                  <a:pt x="0" y="2593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06" t="0" r="-260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96973" y="1290065"/>
            <a:ext cx="12373559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purple flower  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16201" y="7334365"/>
            <a:ext cx="4043099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진달래꽃(90)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29729" y="7334365"/>
            <a:ext cx="4043099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튤립(87)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27757" y="7334365"/>
            <a:ext cx="4043099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철쭉꽃(83)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7290" y="7334365"/>
            <a:ext cx="3700467" cy="4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제비꽃(80)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49307" y="9035416"/>
            <a:ext cx="358476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데이터셋 총 340개 사용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16240" y="3831223"/>
            <a:ext cx="3807061" cy="79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7"/>
              </a:lnSpc>
            </a:pPr>
            <a:r>
              <a:rPr lang="en-US" sz="4669" spc="32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보라는 혼합색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54315" y="6682686"/>
            <a:ext cx="4225611" cy="162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7"/>
              </a:lnSpc>
            </a:pPr>
            <a:r>
              <a:rPr lang="en-US" sz="4669" spc="32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단순 RGB로는 분석이 어려움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88073" y="6742225"/>
            <a:ext cx="5408621" cy="162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7"/>
              </a:lnSpc>
            </a:pPr>
            <a:r>
              <a:rPr lang="en-US" sz="4669" spc="32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같은 보라도 밝기와 진하기 따라 다름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54519" y="3814661"/>
            <a:ext cx="5141931" cy="79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7"/>
              </a:lnSpc>
            </a:pPr>
            <a:r>
              <a:rPr lang="en-US" sz="4669" spc="326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HSV 색공간 사용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57214" y="3540500"/>
            <a:ext cx="4422712" cy="1553236"/>
            <a:chOff x="0" y="0"/>
            <a:chExt cx="1164829" cy="4090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4829" cy="409083"/>
            </a:xfrm>
            <a:custGeom>
              <a:avLst/>
              <a:gdLst/>
              <a:ahLst/>
              <a:cxnLst/>
              <a:rect r="r" b="b" t="t" l="l"/>
              <a:pathLst>
                <a:path h="409083" w="1164829">
                  <a:moveTo>
                    <a:pt x="0" y="0"/>
                  </a:moveTo>
                  <a:lnTo>
                    <a:pt x="1164829" y="0"/>
                  </a:lnTo>
                  <a:lnTo>
                    <a:pt x="1164829" y="409083"/>
                  </a:lnTo>
                  <a:lnTo>
                    <a:pt x="0" y="409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64829" cy="447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57214" y="6588545"/>
            <a:ext cx="4422712" cy="1916266"/>
            <a:chOff x="0" y="0"/>
            <a:chExt cx="1164829" cy="5046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4829" cy="504696"/>
            </a:xfrm>
            <a:custGeom>
              <a:avLst/>
              <a:gdLst/>
              <a:ahLst/>
              <a:cxnLst/>
              <a:rect r="r" b="b" t="t" l="l"/>
              <a:pathLst>
                <a:path h="504696" w="1164829">
                  <a:moveTo>
                    <a:pt x="0" y="0"/>
                  </a:moveTo>
                  <a:lnTo>
                    <a:pt x="1164829" y="0"/>
                  </a:lnTo>
                  <a:lnTo>
                    <a:pt x="1164829" y="504696"/>
                  </a:lnTo>
                  <a:lnTo>
                    <a:pt x="0" y="5046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64829" cy="542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20211" y="6624516"/>
            <a:ext cx="5576483" cy="1844323"/>
            <a:chOff x="0" y="0"/>
            <a:chExt cx="1468703" cy="4857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8703" cy="485748"/>
            </a:xfrm>
            <a:custGeom>
              <a:avLst/>
              <a:gdLst/>
              <a:ahLst/>
              <a:cxnLst/>
              <a:rect r="r" b="b" t="t" l="l"/>
              <a:pathLst>
                <a:path h="485748" w="1468703">
                  <a:moveTo>
                    <a:pt x="0" y="0"/>
                  </a:moveTo>
                  <a:lnTo>
                    <a:pt x="1468703" y="0"/>
                  </a:lnTo>
                  <a:lnTo>
                    <a:pt x="1468703" y="485748"/>
                  </a:lnTo>
                  <a:lnTo>
                    <a:pt x="0" y="485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68703" cy="523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20454" y="3609450"/>
            <a:ext cx="5175996" cy="1415337"/>
            <a:chOff x="0" y="0"/>
            <a:chExt cx="1363225" cy="3727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3225" cy="372764"/>
            </a:xfrm>
            <a:custGeom>
              <a:avLst/>
              <a:gdLst/>
              <a:ahLst/>
              <a:cxnLst/>
              <a:rect r="r" b="b" t="t" l="l"/>
              <a:pathLst>
                <a:path h="372764" w="1363225">
                  <a:moveTo>
                    <a:pt x="0" y="0"/>
                  </a:moveTo>
                  <a:lnTo>
                    <a:pt x="1363225" y="0"/>
                  </a:lnTo>
                  <a:lnTo>
                    <a:pt x="1363225" y="372764"/>
                  </a:lnTo>
                  <a:lnTo>
                    <a:pt x="0" y="3727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63225" cy="410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001642" y="3456817"/>
            <a:ext cx="1965038" cy="4907483"/>
          </a:xfrm>
          <a:custGeom>
            <a:avLst/>
            <a:gdLst/>
            <a:ahLst/>
            <a:cxnLst/>
            <a:rect r="r" b="b" t="t" l="l"/>
            <a:pathLst>
              <a:path h="4907483" w="1965038">
                <a:moveTo>
                  <a:pt x="0" y="0"/>
                </a:moveTo>
                <a:lnTo>
                  <a:pt x="1965038" y="0"/>
                </a:lnTo>
                <a:lnTo>
                  <a:pt x="1965038" y="4907483"/>
                </a:lnTo>
                <a:lnTo>
                  <a:pt x="0" y="4907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2190306">
            <a:off x="-1947999" y="57231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3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3" y="8374018"/>
                </a:lnTo>
                <a:lnTo>
                  <a:pt x="337054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736003">
            <a:off x="16842946" y="2028868"/>
            <a:ext cx="2059029" cy="5196287"/>
          </a:xfrm>
          <a:custGeom>
            <a:avLst/>
            <a:gdLst/>
            <a:ahLst/>
            <a:cxnLst/>
            <a:rect r="r" b="b" t="t" l="l"/>
            <a:pathLst>
              <a:path h="5196287" w="2059029">
                <a:moveTo>
                  <a:pt x="0" y="0"/>
                </a:moveTo>
                <a:lnTo>
                  <a:pt x="2059029" y="0"/>
                </a:lnTo>
                <a:lnTo>
                  <a:pt x="2059029" y="5196288"/>
                </a:lnTo>
                <a:lnTo>
                  <a:pt x="0" y="519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030845" y="6908276"/>
            <a:ext cx="3497172" cy="3193070"/>
          </a:xfrm>
          <a:custGeom>
            <a:avLst/>
            <a:gdLst/>
            <a:ahLst/>
            <a:cxnLst/>
            <a:rect r="r" b="b" t="t" l="l"/>
            <a:pathLst>
              <a:path h="3193070" w="3497172">
                <a:moveTo>
                  <a:pt x="0" y="0"/>
                </a:moveTo>
                <a:lnTo>
                  <a:pt x="3497172" y="0"/>
                </a:lnTo>
                <a:lnTo>
                  <a:pt x="3497172" y="3193070"/>
                </a:lnTo>
                <a:lnTo>
                  <a:pt x="0" y="3193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5548566" y="4737657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8" y="0"/>
                </a:moveTo>
                <a:lnTo>
                  <a:pt x="0" y="0"/>
                </a:lnTo>
                <a:lnTo>
                  <a:pt x="0" y="5901013"/>
                </a:lnTo>
                <a:lnTo>
                  <a:pt x="3421468" y="5901013"/>
                </a:lnTo>
                <a:lnTo>
                  <a:pt x="342146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283215">
            <a:off x="-1528902" y="3573364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140119" y="787313"/>
            <a:ext cx="8365069" cy="177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Mind map</a:t>
            </a:r>
          </a:p>
        </p:txBody>
      </p:sp>
      <p:sp>
        <p:nvSpPr>
          <p:cNvPr name="AutoShape 25" id="25"/>
          <p:cNvSpPr/>
          <p:nvPr/>
        </p:nvSpPr>
        <p:spPr>
          <a:xfrm>
            <a:off x="4825443" y="5143500"/>
            <a:ext cx="43127" cy="1445045"/>
          </a:xfrm>
          <a:prstGeom prst="line">
            <a:avLst/>
          </a:prstGeom>
          <a:ln cap="flat" w="47625">
            <a:solidFill>
              <a:srgbClr val="98827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13108452" y="5024787"/>
            <a:ext cx="0" cy="1599730"/>
          </a:xfrm>
          <a:prstGeom prst="line">
            <a:avLst/>
          </a:prstGeom>
          <a:ln cap="flat" w="47625">
            <a:solidFill>
              <a:srgbClr val="98827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 flipV="true">
            <a:off x="7079926" y="7546678"/>
            <a:ext cx="3240285" cy="23812"/>
          </a:xfrm>
          <a:prstGeom prst="line">
            <a:avLst/>
          </a:prstGeom>
          <a:ln cap="flat" w="47625">
            <a:solidFill>
              <a:srgbClr val="988276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2728" y="4927754"/>
            <a:ext cx="4271141" cy="1986706"/>
            <a:chOff x="0" y="0"/>
            <a:chExt cx="1124909" cy="523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909" cy="523248"/>
            </a:xfrm>
            <a:custGeom>
              <a:avLst/>
              <a:gdLst/>
              <a:ahLst/>
              <a:cxnLst/>
              <a:rect r="r" b="b" t="t" l="l"/>
              <a:pathLst>
                <a:path h="523248" w="1124909">
                  <a:moveTo>
                    <a:pt x="0" y="0"/>
                  </a:moveTo>
                  <a:lnTo>
                    <a:pt x="1124909" y="0"/>
                  </a:lnTo>
                  <a:lnTo>
                    <a:pt x="1124909" y="523248"/>
                  </a:lnTo>
                  <a:lnTo>
                    <a:pt x="0" y="523248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4909" cy="570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088823">
            <a:off x="17519584" y="2400245"/>
            <a:ext cx="1612039" cy="4068236"/>
          </a:xfrm>
          <a:custGeom>
            <a:avLst/>
            <a:gdLst/>
            <a:ahLst/>
            <a:cxnLst/>
            <a:rect r="r" b="b" t="t" l="l"/>
            <a:pathLst>
              <a:path h="4068236" w="1612039">
                <a:moveTo>
                  <a:pt x="0" y="0"/>
                </a:moveTo>
                <a:lnTo>
                  <a:pt x="1612038" y="0"/>
                </a:lnTo>
                <a:lnTo>
                  <a:pt x="1612038" y="4068236"/>
                </a:lnTo>
                <a:lnTo>
                  <a:pt x="0" y="406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59727" y="5303702"/>
            <a:ext cx="2251552" cy="2228159"/>
          </a:xfrm>
          <a:custGeom>
            <a:avLst/>
            <a:gdLst/>
            <a:ahLst/>
            <a:cxnLst/>
            <a:rect r="r" b="b" t="t" l="l"/>
            <a:pathLst>
              <a:path h="2228159" w="2251552">
                <a:moveTo>
                  <a:pt x="0" y="0"/>
                </a:moveTo>
                <a:lnTo>
                  <a:pt x="2251552" y="0"/>
                </a:lnTo>
                <a:lnTo>
                  <a:pt x="2251552" y="2228159"/>
                </a:lnTo>
                <a:lnTo>
                  <a:pt x="0" y="222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83215">
            <a:off x="-664416" y="-140867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91359">
            <a:off x="-1002125" y="3237826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0" y="0"/>
                </a:lnTo>
                <a:lnTo>
                  <a:pt x="2004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97621" y="7371906"/>
            <a:ext cx="3008591" cy="2746974"/>
          </a:xfrm>
          <a:custGeom>
            <a:avLst/>
            <a:gdLst/>
            <a:ahLst/>
            <a:cxnLst/>
            <a:rect r="r" b="b" t="t" l="l"/>
            <a:pathLst>
              <a:path h="2746974" w="3008591">
                <a:moveTo>
                  <a:pt x="0" y="0"/>
                </a:moveTo>
                <a:lnTo>
                  <a:pt x="3008591" y="0"/>
                </a:lnTo>
                <a:lnTo>
                  <a:pt x="3008591" y="2746974"/>
                </a:lnTo>
                <a:lnTo>
                  <a:pt x="0" y="2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5137" y="6564564"/>
            <a:ext cx="1614518" cy="1474125"/>
          </a:xfrm>
          <a:custGeom>
            <a:avLst/>
            <a:gdLst/>
            <a:ahLst/>
            <a:cxnLst/>
            <a:rect r="r" b="b" t="t" l="l"/>
            <a:pathLst>
              <a:path h="1474125" w="1614518">
                <a:moveTo>
                  <a:pt x="0" y="0"/>
                </a:moveTo>
                <a:lnTo>
                  <a:pt x="1614518" y="0"/>
                </a:lnTo>
                <a:lnTo>
                  <a:pt x="1614518" y="1474125"/>
                </a:lnTo>
                <a:lnTo>
                  <a:pt x="0" y="1474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821688" y="3596783"/>
            <a:ext cx="4271141" cy="1986706"/>
            <a:chOff x="0" y="0"/>
            <a:chExt cx="1124909" cy="5232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4909" cy="523248"/>
            </a:xfrm>
            <a:custGeom>
              <a:avLst/>
              <a:gdLst/>
              <a:ahLst/>
              <a:cxnLst/>
              <a:rect r="r" b="b" t="t" l="l"/>
              <a:pathLst>
                <a:path h="523248" w="1124909">
                  <a:moveTo>
                    <a:pt x="0" y="0"/>
                  </a:moveTo>
                  <a:lnTo>
                    <a:pt x="1124909" y="0"/>
                  </a:lnTo>
                  <a:lnTo>
                    <a:pt x="1124909" y="523248"/>
                  </a:lnTo>
                  <a:lnTo>
                    <a:pt x="0" y="523248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24909" cy="570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21688" y="5921107"/>
            <a:ext cx="4271141" cy="1986706"/>
            <a:chOff x="0" y="0"/>
            <a:chExt cx="1124909" cy="5232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4909" cy="523248"/>
            </a:xfrm>
            <a:custGeom>
              <a:avLst/>
              <a:gdLst/>
              <a:ahLst/>
              <a:cxnLst/>
              <a:rect r="r" b="b" t="t" l="l"/>
              <a:pathLst>
                <a:path h="523248" w="1124909">
                  <a:moveTo>
                    <a:pt x="0" y="0"/>
                  </a:moveTo>
                  <a:lnTo>
                    <a:pt x="1124909" y="0"/>
                  </a:lnTo>
                  <a:lnTo>
                    <a:pt x="1124909" y="523248"/>
                  </a:lnTo>
                  <a:lnTo>
                    <a:pt x="0" y="523248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24909" cy="570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383240" y="3596783"/>
            <a:ext cx="4271141" cy="1986706"/>
            <a:chOff x="0" y="0"/>
            <a:chExt cx="1124909" cy="5232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4909" cy="523248"/>
            </a:xfrm>
            <a:custGeom>
              <a:avLst/>
              <a:gdLst/>
              <a:ahLst/>
              <a:cxnLst/>
              <a:rect r="r" b="b" t="t" l="l"/>
              <a:pathLst>
                <a:path h="523248" w="1124909">
                  <a:moveTo>
                    <a:pt x="0" y="0"/>
                  </a:moveTo>
                  <a:lnTo>
                    <a:pt x="1124909" y="0"/>
                  </a:lnTo>
                  <a:lnTo>
                    <a:pt x="1124909" y="523248"/>
                  </a:lnTo>
                  <a:lnTo>
                    <a:pt x="0" y="523248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124909" cy="570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83240" y="5921107"/>
            <a:ext cx="4271141" cy="1986706"/>
            <a:chOff x="0" y="0"/>
            <a:chExt cx="1124909" cy="5232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4909" cy="523248"/>
            </a:xfrm>
            <a:custGeom>
              <a:avLst/>
              <a:gdLst/>
              <a:ahLst/>
              <a:cxnLst/>
              <a:rect r="r" b="b" t="t" l="l"/>
              <a:pathLst>
                <a:path h="523248" w="1124909">
                  <a:moveTo>
                    <a:pt x="0" y="0"/>
                  </a:moveTo>
                  <a:lnTo>
                    <a:pt x="1124909" y="0"/>
                  </a:lnTo>
                  <a:lnTo>
                    <a:pt x="1124909" y="523248"/>
                  </a:lnTo>
                  <a:lnTo>
                    <a:pt x="0" y="523248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24909" cy="570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446853" y="5483591"/>
            <a:ext cx="875033" cy="87503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98827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092867" y="5370245"/>
            <a:ext cx="358476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R1~B5(총 15개)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KMeans로 추출한 대표색 5개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53915" y="1053559"/>
            <a:ext cx="12924038" cy="17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7"/>
              </a:lnSpc>
              <a:spcBef>
                <a:spcPct val="0"/>
              </a:spcBef>
            </a:pPr>
            <a:r>
              <a:rPr lang="en-US" sz="89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feture create (12colunms)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04870" y="6187385"/>
            <a:ext cx="4418676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H_avg,  S_avg,  V_avg (3개)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HSV 색공간의 평균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색조/명도/채도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47920" y="3863061"/>
            <a:ext cx="4418676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R_avg,  G_avg,  B_avg (3개)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전체 이미지(중앙Crop)의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주된 색상 평균(꽃의 주조 색상)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83240" y="4039274"/>
            <a:ext cx="441867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R_std,  G_std,  B_std (3개)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색상의 다양성(분산)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83240" y="6247526"/>
            <a:ext cx="441867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H_std  S_std,  V_std (3개)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색의 변화 정도와 분포의 다양성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8823">
            <a:off x="17519584" y="2400245"/>
            <a:ext cx="1612039" cy="4068236"/>
          </a:xfrm>
          <a:custGeom>
            <a:avLst/>
            <a:gdLst/>
            <a:ahLst/>
            <a:cxnLst/>
            <a:rect r="r" b="b" t="t" l="l"/>
            <a:pathLst>
              <a:path h="4068236" w="1612039">
                <a:moveTo>
                  <a:pt x="0" y="0"/>
                </a:moveTo>
                <a:lnTo>
                  <a:pt x="1612038" y="0"/>
                </a:lnTo>
                <a:lnTo>
                  <a:pt x="1612038" y="4068236"/>
                </a:lnTo>
                <a:lnTo>
                  <a:pt x="0" y="406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59727" y="5303702"/>
            <a:ext cx="2251552" cy="2228159"/>
          </a:xfrm>
          <a:custGeom>
            <a:avLst/>
            <a:gdLst/>
            <a:ahLst/>
            <a:cxnLst/>
            <a:rect r="r" b="b" t="t" l="l"/>
            <a:pathLst>
              <a:path h="2228159" w="2251552">
                <a:moveTo>
                  <a:pt x="0" y="0"/>
                </a:moveTo>
                <a:lnTo>
                  <a:pt x="2251552" y="0"/>
                </a:lnTo>
                <a:lnTo>
                  <a:pt x="2251552" y="2228159"/>
                </a:lnTo>
                <a:lnTo>
                  <a:pt x="0" y="222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83215">
            <a:off x="-664416" y="-140867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91359">
            <a:off x="-1002125" y="3237826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0" y="0"/>
                </a:lnTo>
                <a:lnTo>
                  <a:pt x="2004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97621" y="7371906"/>
            <a:ext cx="3008591" cy="2746974"/>
          </a:xfrm>
          <a:custGeom>
            <a:avLst/>
            <a:gdLst/>
            <a:ahLst/>
            <a:cxnLst/>
            <a:rect r="r" b="b" t="t" l="l"/>
            <a:pathLst>
              <a:path h="2746974" w="3008591">
                <a:moveTo>
                  <a:pt x="0" y="0"/>
                </a:moveTo>
                <a:lnTo>
                  <a:pt x="3008591" y="0"/>
                </a:lnTo>
                <a:lnTo>
                  <a:pt x="3008591" y="2746974"/>
                </a:lnTo>
                <a:lnTo>
                  <a:pt x="0" y="2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5137" y="6564564"/>
            <a:ext cx="1614518" cy="1474125"/>
          </a:xfrm>
          <a:custGeom>
            <a:avLst/>
            <a:gdLst/>
            <a:ahLst/>
            <a:cxnLst/>
            <a:rect r="r" b="b" t="t" l="l"/>
            <a:pathLst>
              <a:path h="1474125" w="1614518">
                <a:moveTo>
                  <a:pt x="0" y="0"/>
                </a:moveTo>
                <a:lnTo>
                  <a:pt x="1614518" y="0"/>
                </a:lnTo>
                <a:lnTo>
                  <a:pt x="1614518" y="1474125"/>
                </a:lnTo>
                <a:lnTo>
                  <a:pt x="0" y="1474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30474" y="3042608"/>
            <a:ext cx="11301259" cy="6215692"/>
          </a:xfrm>
          <a:custGeom>
            <a:avLst/>
            <a:gdLst/>
            <a:ahLst/>
            <a:cxnLst/>
            <a:rect r="r" b="b" t="t" l="l"/>
            <a:pathLst>
              <a:path h="6215692" w="11301259">
                <a:moveTo>
                  <a:pt x="0" y="0"/>
                </a:moveTo>
                <a:lnTo>
                  <a:pt x="11301259" y="0"/>
                </a:lnTo>
                <a:lnTo>
                  <a:pt x="11301259" y="6215692"/>
                </a:lnTo>
                <a:lnTo>
                  <a:pt x="0" y="6215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61882" y="914582"/>
            <a:ext cx="8564235" cy="17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7"/>
              </a:lnSpc>
              <a:spcBef>
                <a:spcPct val="0"/>
              </a:spcBef>
            </a:pPr>
            <a:r>
              <a:rPr lang="en-US" sz="89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label create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8823">
            <a:off x="17519584" y="2400245"/>
            <a:ext cx="1612039" cy="4068236"/>
          </a:xfrm>
          <a:custGeom>
            <a:avLst/>
            <a:gdLst/>
            <a:ahLst/>
            <a:cxnLst/>
            <a:rect r="r" b="b" t="t" l="l"/>
            <a:pathLst>
              <a:path h="4068236" w="1612039">
                <a:moveTo>
                  <a:pt x="0" y="0"/>
                </a:moveTo>
                <a:lnTo>
                  <a:pt x="1612038" y="0"/>
                </a:lnTo>
                <a:lnTo>
                  <a:pt x="1612038" y="4068236"/>
                </a:lnTo>
                <a:lnTo>
                  <a:pt x="0" y="406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59727" y="5303702"/>
            <a:ext cx="2251552" cy="2228159"/>
          </a:xfrm>
          <a:custGeom>
            <a:avLst/>
            <a:gdLst/>
            <a:ahLst/>
            <a:cxnLst/>
            <a:rect r="r" b="b" t="t" l="l"/>
            <a:pathLst>
              <a:path h="2228159" w="2251552">
                <a:moveTo>
                  <a:pt x="0" y="0"/>
                </a:moveTo>
                <a:lnTo>
                  <a:pt x="2251552" y="0"/>
                </a:lnTo>
                <a:lnTo>
                  <a:pt x="2251552" y="2228159"/>
                </a:lnTo>
                <a:lnTo>
                  <a:pt x="0" y="222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83215">
            <a:off x="-664416" y="-140867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91359">
            <a:off x="-1002125" y="3237826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0" y="0"/>
                </a:lnTo>
                <a:lnTo>
                  <a:pt x="2004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97621" y="7371906"/>
            <a:ext cx="3008591" cy="2746974"/>
          </a:xfrm>
          <a:custGeom>
            <a:avLst/>
            <a:gdLst/>
            <a:ahLst/>
            <a:cxnLst/>
            <a:rect r="r" b="b" t="t" l="l"/>
            <a:pathLst>
              <a:path h="2746974" w="3008591">
                <a:moveTo>
                  <a:pt x="0" y="0"/>
                </a:moveTo>
                <a:lnTo>
                  <a:pt x="3008591" y="0"/>
                </a:lnTo>
                <a:lnTo>
                  <a:pt x="3008591" y="2746974"/>
                </a:lnTo>
                <a:lnTo>
                  <a:pt x="0" y="2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5137" y="6564564"/>
            <a:ext cx="1614518" cy="1474125"/>
          </a:xfrm>
          <a:custGeom>
            <a:avLst/>
            <a:gdLst/>
            <a:ahLst/>
            <a:cxnLst/>
            <a:rect r="r" b="b" t="t" l="l"/>
            <a:pathLst>
              <a:path h="1474125" w="1614518">
                <a:moveTo>
                  <a:pt x="0" y="0"/>
                </a:moveTo>
                <a:lnTo>
                  <a:pt x="1614518" y="0"/>
                </a:lnTo>
                <a:lnTo>
                  <a:pt x="1614518" y="1474125"/>
                </a:lnTo>
                <a:lnTo>
                  <a:pt x="0" y="1474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941642" y="5542749"/>
            <a:ext cx="875033" cy="8750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98827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689480" y="3934215"/>
            <a:ext cx="4889263" cy="4092101"/>
          </a:xfrm>
          <a:custGeom>
            <a:avLst/>
            <a:gdLst/>
            <a:ahLst/>
            <a:cxnLst/>
            <a:rect r="r" b="b" t="t" l="l"/>
            <a:pathLst>
              <a:path h="4092101" w="4889263">
                <a:moveTo>
                  <a:pt x="0" y="0"/>
                </a:moveTo>
                <a:lnTo>
                  <a:pt x="4889263" y="0"/>
                </a:lnTo>
                <a:lnTo>
                  <a:pt x="4889263" y="4092100"/>
                </a:lnTo>
                <a:lnTo>
                  <a:pt x="0" y="4092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61882" y="914582"/>
            <a:ext cx="8564235" cy="17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7"/>
              </a:lnSpc>
              <a:spcBef>
                <a:spcPct val="0"/>
              </a:spcBef>
            </a:pPr>
            <a:r>
              <a:rPr lang="en-US" sz="89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label create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41731" y="8510443"/>
            <a:ext cx="358476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분류기준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672419" y="3114906"/>
            <a:ext cx="5267721" cy="764775"/>
            <a:chOff x="0" y="0"/>
            <a:chExt cx="1387383" cy="2014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65283" y="4174956"/>
            <a:ext cx="5267721" cy="764775"/>
            <a:chOff x="0" y="0"/>
            <a:chExt cx="1387383" cy="2014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65283" y="5282631"/>
            <a:ext cx="5267721" cy="764775"/>
            <a:chOff x="0" y="0"/>
            <a:chExt cx="1387383" cy="2014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79555" y="6332290"/>
            <a:ext cx="5267721" cy="764775"/>
            <a:chOff x="0" y="0"/>
            <a:chExt cx="1387383" cy="2014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65283" y="7433475"/>
            <a:ext cx="5267721" cy="764775"/>
            <a:chOff x="0" y="0"/>
            <a:chExt cx="1387383" cy="2014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77594" y="4263687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ORANGE/YELLOW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77594" y="5385656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GREEN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77594" y="3221119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Red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91866" y="6433452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BLUE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91866" y="7550192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PURPLE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672419" y="8493525"/>
            <a:ext cx="5267721" cy="764775"/>
            <a:chOff x="0" y="0"/>
            <a:chExt cx="1387383" cy="2014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299002" y="8610242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OTHER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3707" y="3487160"/>
            <a:ext cx="5267721" cy="764775"/>
            <a:chOff x="0" y="0"/>
            <a:chExt cx="1387383" cy="201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06572" y="4937734"/>
            <a:ext cx="5267721" cy="764775"/>
            <a:chOff x="0" y="0"/>
            <a:chExt cx="1387383" cy="2014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06572" y="6388309"/>
            <a:ext cx="5267721" cy="764775"/>
            <a:chOff x="0" y="0"/>
            <a:chExt cx="1387383" cy="2014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06572" y="7905559"/>
            <a:ext cx="5267721" cy="764775"/>
            <a:chOff x="0" y="0"/>
            <a:chExt cx="1387383" cy="2014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87383" cy="201422"/>
            </a:xfrm>
            <a:custGeom>
              <a:avLst/>
              <a:gdLst/>
              <a:ahLst/>
              <a:cxnLst/>
              <a:rect r="r" b="b" t="t" l="l"/>
              <a:pathLst>
                <a:path h="201422" w="1387383">
                  <a:moveTo>
                    <a:pt x="0" y="0"/>
                  </a:moveTo>
                  <a:lnTo>
                    <a:pt x="1387383" y="0"/>
                  </a:lnTo>
                  <a:lnTo>
                    <a:pt x="1387383" y="201422"/>
                  </a:lnTo>
                  <a:lnTo>
                    <a:pt x="0" y="20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87383" cy="239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361088" y="777038"/>
            <a:ext cx="9551553" cy="19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7"/>
              </a:lnSpc>
              <a:spcBef>
                <a:spcPct val="0"/>
              </a:spcBef>
            </a:pPr>
            <a:r>
              <a:rPr lang="en-US" sz="9997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modeling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18883" y="5026466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b="true" sz="2737">
                <a:solidFill>
                  <a:srgbClr val="988276"/>
                </a:solidFill>
                <a:latin typeface="Lora Bold"/>
                <a:ea typeface="Lora Bold"/>
                <a:cs typeface="Lora Bold"/>
                <a:sym typeface="Lora Bold"/>
              </a:rPr>
              <a:t>Decision Tree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18883" y="6491334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b="true" sz="2737">
                <a:solidFill>
                  <a:srgbClr val="988276"/>
                </a:solidFill>
                <a:latin typeface="Lora Bold"/>
                <a:ea typeface="Lora Bold"/>
                <a:cs typeface="Lora Bold"/>
                <a:sym typeface="Lora Bold"/>
              </a:rPr>
              <a:t>SVM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18883" y="3593373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b="true" sz="2737">
                <a:solidFill>
                  <a:srgbClr val="988276"/>
                </a:solidFill>
                <a:latin typeface="Lora Bold"/>
                <a:ea typeface="Lora Bold"/>
                <a:cs typeface="Lora Bold"/>
                <a:sym typeface="Lora Bold"/>
              </a:rPr>
              <a:t>Random Forest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8883" y="8006721"/>
            <a:ext cx="4043099" cy="4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b="true" sz="2737">
                <a:solidFill>
                  <a:srgbClr val="988276"/>
                </a:solidFill>
                <a:latin typeface="Lora Bold"/>
                <a:ea typeface="Lora Bold"/>
                <a:cs typeface="Lora Bold"/>
                <a:sym typeface="Lora Bold"/>
              </a:rPr>
              <a:t>XGBoost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10781">
            <a:off x="337148" y="1434077"/>
            <a:ext cx="4107606" cy="10258329"/>
          </a:xfrm>
          <a:custGeom>
            <a:avLst/>
            <a:gdLst/>
            <a:ahLst/>
            <a:cxnLst/>
            <a:rect r="r" b="b" t="t" l="l"/>
            <a:pathLst>
              <a:path h="10258329" w="4107606">
                <a:moveTo>
                  <a:pt x="0" y="0"/>
                </a:moveTo>
                <a:lnTo>
                  <a:pt x="4107606" y="0"/>
                </a:lnTo>
                <a:lnTo>
                  <a:pt x="4107606" y="10258329"/>
                </a:lnTo>
                <a:lnTo>
                  <a:pt x="0" y="10258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360745">
            <a:off x="899809" y="5698146"/>
            <a:ext cx="2498331" cy="5129165"/>
          </a:xfrm>
          <a:custGeom>
            <a:avLst/>
            <a:gdLst/>
            <a:ahLst/>
            <a:cxnLst/>
            <a:rect r="r" b="b" t="t" l="l"/>
            <a:pathLst>
              <a:path h="5129165" w="2498331">
                <a:moveTo>
                  <a:pt x="0" y="0"/>
                </a:moveTo>
                <a:lnTo>
                  <a:pt x="2498331" y="0"/>
                </a:lnTo>
                <a:lnTo>
                  <a:pt x="2498331" y="5129164"/>
                </a:lnTo>
                <a:lnTo>
                  <a:pt x="0" y="5129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178185" y="7469229"/>
            <a:ext cx="2224384" cy="2030959"/>
          </a:xfrm>
          <a:custGeom>
            <a:avLst/>
            <a:gdLst/>
            <a:ahLst/>
            <a:cxnLst/>
            <a:rect r="r" b="b" t="t" l="l"/>
            <a:pathLst>
              <a:path h="2030959" w="2224384">
                <a:moveTo>
                  <a:pt x="0" y="0"/>
                </a:moveTo>
                <a:lnTo>
                  <a:pt x="2224384" y="0"/>
                </a:lnTo>
                <a:lnTo>
                  <a:pt x="2224384" y="2030959"/>
                </a:lnTo>
                <a:lnTo>
                  <a:pt x="0" y="2030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06438">
            <a:off x="15003841" y="1279017"/>
            <a:ext cx="3312414" cy="8229600"/>
          </a:xfrm>
          <a:custGeom>
            <a:avLst/>
            <a:gdLst/>
            <a:ahLst/>
            <a:cxnLst/>
            <a:rect r="r" b="b" t="t" l="l"/>
            <a:pathLst>
              <a:path h="8229600" w="3312414">
                <a:moveTo>
                  <a:pt x="0" y="0"/>
                </a:moveTo>
                <a:lnTo>
                  <a:pt x="3312414" y="0"/>
                </a:lnTo>
                <a:lnTo>
                  <a:pt x="33124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099556" y="8670334"/>
            <a:ext cx="3497172" cy="3193070"/>
          </a:xfrm>
          <a:custGeom>
            <a:avLst/>
            <a:gdLst/>
            <a:ahLst/>
            <a:cxnLst/>
            <a:rect r="r" b="b" t="t" l="l"/>
            <a:pathLst>
              <a:path h="3193070" w="3497172">
                <a:moveTo>
                  <a:pt x="0" y="0"/>
                </a:moveTo>
                <a:lnTo>
                  <a:pt x="3497172" y="0"/>
                </a:lnTo>
                <a:lnTo>
                  <a:pt x="3497172" y="3193070"/>
                </a:lnTo>
                <a:lnTo>
                  <a:pt x="0" y="319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12873236" y="6259060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3"/>
                </a:lnTo>
                <a:lnTo>
                  <a:pt x="3421467" y="5901013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344052" y="4584613"/>
            <a:ext cx="1635399" cy="1618408"/>
          </a:xfrm>
          <a:custGeom>
            <a:avLst/>
            <a:gdLst/>
            <a:ahLst/>
            <a:cxnLst/>
            <a:rect r="r" b="b" t="t" l="l"/>
            <a:pathLst>
              <a:path h="1618408" w="1635399">
                <a:moveTo>
                  <a:pt x="0" y="0"/>
                </a:moveTo>
                <a:lnTo>
                  <a:pt x="1635398" y="0"/>
                </a:lnTo>
                <a:lnTo>
                  <a:pt x="1635398" y="1618408"/>
                </a:lnTo>
                <a:lnTo>
                  <a:pt x="0" y="1618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294703" y="5393817"/>
            <a:ext cx="1596977" cy="1458110"/>
          </a:xfrm>
          <a:custGeom>
            <a:avLst/>
            <a:gdLst/>
            <a:ahLst/>
            <a:cxnLst/>
            <a:rect r="r" b="b" t="t" l="l"/>
            <a:pathLst>
              <a:path h="1458110" w="1596977">
                <a:moveTo>
                  <a:pt x="0" y="0"/>
                </a:moveTo>
                <a:lnTo>
                  <a:pt x="1596977" y="0"/>
                </a:lnTo>
                <a:lnTo>
                  <a:pt x="1596977" y="1458110"/>
                </a:lnTo>
                <a:lnTo>
                  <a:pt x="0" y="1458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83215">
            <a:off x="-1528902" y="3573364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0559" y="1408181"/>
            <a:ext cx="7697423" cy="7850119"/>
            <a:chOff x="0" y="0"/>
            <a:chExt cx="2027305" cy="20675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7305" cy="2067521"/>
            </a:xfrm>
            <a:custGeom>
              <a:avLst/>
              <a:gdLst/>
              <a:ahLst/>
              <a:cxnLst/>
              <a:rect r="r" b="b" t="t" l="l"/>
              <a:pathLst>
                <a:path h="2067521" w="2027305">
                  <a:moveTo>
                    <a:pt x="0" y="0"/>
                  </a:moveTo>
                  <a:lnTo>
                    <a:pt x="2027305" y="0"/>
                  </a:lnTo>
                  <a:lnTo>
                    <a:pt x="2027305" y="2067521"/>
                  </a:lnTo>
                  <a:lnTo>
                    <a:pt x="0" y="2067521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027305" cy="2124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1550041">
            <a:off x="15182126" y="4679705"/>
            <a:ext cx="3295269" cy="8229600"/>
          </a:xfrm>
          <a:custGeom>
            <a:avLst/>
            <a:gdLst/>
            <a:ahLst/>
            <a:cxnLst/>
            <a:rect r="r" b="b" t="t" l="l"/>
            <a:pathLst>
              <a:path h="8229600" w="3295269">
                <a:moveTo>
                  <a:pt x="3295269" y="0"/>
                </a:moveTo>
                <a:lnTo>
                  <a:pt x="0" y="0"/>
                </a:lnTo>
                <a:lnTo>
                  <a:pt x="0" y="8229600"/>
                </a:lnTo>
                <a:lnTo>
                  <a:pt x="3295269" y="8229600"/>
                </a:lnTo>
                <a:lnTo>
                  <a:pt x="329526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0400" y="572256"/>
            <a:ext cx="2861437" cy="2612616"/>
          </a:xfrm>
          <a:custGeom>
            <a:avLst/>
            <a:gdLst/>
            <a:ahLst/>
            <a:cxnLst/>
            <a:rect r="r" b="b" t="t" l="l"/>
            <a:pathLst>
              <a:path h="2612616" w="2861437">
                <a:moveTo>
                  <a:pt x="0" y="0"/>
                </a:moveTo>
                <a:lnTo>
                  <a:pt x="2861436" y="0"/>
                </a:lnTo>
                <a:lnTo>
                  <a:pt x="2861436" y="2612616"/>
                </a:lnTo>
                <a:lnTo>
                  <a:pt x="0" y="2612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330018" y="1408181"/>
            <a:ext cx="7697423" cy="7850119"/>
            <a:chOff x="0" y="0"/>
            <a:chExt cx="2027305" cy="20675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7305" cy="2067521"/>
            </a:xfrm>
            <a:custGeom>
              <a:avLst/>
              <a:gdLst/>
              <a:ahLst/>
              <a:cxnLst/>
              <a:rect r="r" b="b" t="t" l="l"/>
              <a:pathLst>
                <a:path h="2067521" w="2027305">
                  <a:moveTo>
                    <a:pt x="0" y="0"/>
                  </a:moveTo>
                  <a:lnTo>
                    <a:pt x="2027305" y="0"/>
                  </a:lnTo>
                  <a:lnTo>
                    <a:pt x="2027305" y="2067521"/>
                  </a:lnTo>
                  <a:lnTo>
                    <a:pt x="0" y="2067521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027305" cy="2124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98207" y="198576"/>
            <a:ext cx="5617874" cy="126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1"/>
              </a:lnSpc>
            </a:pPr>
            <a:r>
              <a:rPr lang="en-US" sz="6629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Random Forest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2190306">
            <a:off x="-1947999" y="57231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3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3" y="8374018"/>
                </a:lnTo>
                <a:lnTo>
                  <a:pt x="337054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80400" y="8145151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1" y="0"/>
                </a:lnTo>
                <a:lnTo>
                  <a:pt x="1898721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887723" y="8145151"/>
            <a:ext cx="2792468" cy="2763456"/>
          </a:xfrm>
          <a:custGeom>
            <a:avLst/>
            <a:gdLst/>
            <a:ahLst/>
            <a:cxnLst/>
            <a:rect r="r" b="b" t="t" l="l"/>
            <a:pathLst>
              <a:path h="2763456" w="2792468">
                <a:moveTo>
                  <a:pt x="0" y="0"/>
                </a:moveTo>
                <a:lnTo>
                  <a:pt x="2792468" y="0"/>
                </a:lnTo>
                <a:lnTo>
                  <a:pt x="2792468" y="2763456"/>
                </a:lnTo>
                <a:lnTo>
                  <a:pt x="0" y="2763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4496" y="1811363"/>
            <a:ext cx="6829550" cy="3215810"/>
          </a:xfrm>
          <a:custGeom>
            <a:avLst/>
            <a:gdLst/>
            <a:ahLst/>
            <a:cxnLst/>
            <a:rect r="r" b="b" t="t" l="l"/>
            <a:pathLst>
              <a:path h="3215810" w="6829550">
                <a:moveTo>
                  <a:pt x="0" y="0"/>
                </a:moveTo>
                <a:lnTo>
                  <a:pt x="6829550" y="0"/>
                </a:lnTo>
                <a:lnTo>
                  <a:pt x="6829550" y="3215810"/>
                </a:lnTo>
                <a:lnTo>
                  <a:pt x="0" y="3215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0409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43129" y="5377338"/>
            <a:ext cx="6732284" cy="3234994"/>
          </a:xfrm>
          <a:custGeom>
            <a:avLst/>
            <a:gdLst/>
            <a:ahLst/>
            <a:cxnLst/>
            <a:rect r="r" b="b" t="t" l="l"/>
            <a:pathLst>
              <a:path h="3234994" w="6732284">
                <a:moveTo>
                  <a:pt x="0" y="0"/>
                </a:moveTo>
                <a:lnTo>
                  <a:pt x="6732284" y="0"/>
                </a:lnTo>
                <a:lnTo>
                  <a:pt x="6732284" y="3234994"/>
                </a:lnTo>
                <a:lnTo>
                  <a:pt x="0" y="323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000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640756" y="1932590"/>
            <a:ext cx="6829431" cy="3094583"/>
          </a:xfrm>
          <a:custGeom>
            <a:avLst/>
            <a:gdLst/>
            <a:ahLst/>
            <a:cxnLst/>
            <a:rect r="r" b="b" t="t" l="l"/>
            <a:pathLst>
              <a:path h="3094583" w="6829431">
                <a:moveTo>
                  <a:pt x="0" y="0"/>
                </a:moveTo>
                <a:lnTo>
                  <a:pt x="6829431" y="0"/>
                </a:lnTo>
                <a:lnTo>
                  <a:pt x="6829431" y="3094583"/>
                </a:lnTo>
                <a:lnTo>
                  <a:pt x="0" y="30945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0907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40756" y="5377338"/>
            <a:ext cx="6829431" cy="3234994"/>
          </a:xfrm>
          <a:custGeom>
            <a:avLst/>
            <a:gdLst/>
            <a:ahLst/>
            <a:cxnLst/>
            <a:rect r="r" b="b" t="t" l="l"/>
            <a:pathLst>
              <a:path h="3234994" w="6829431">
                <a:moveTo>
                  <a:pt x="0" y="0"/>
                </a:moveTo>
                <a:lnTo>
                  <a:pt x="6829431" y="0"/>
                </a:lnTo>
                <a:lnTo>
                  <a:pt x="6829431" y="3234994"/>
                </a:lnTo>
                <a:lnTo>
                  <a:pt x="0" y="3234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000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467665" y="198576"/>
            <a:ext cx="5422128" cy="126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1"/>
              </a:lnSpc>
            </a:pPr>
            <a:r>
              <a:rPr lang="en-US" sz="6629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Decision Tree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83215">
            <a:off x="-1528902" y="3573364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0559" y="1408181"/>
            <a:ext cx="7697423" cy="7850119"/>
            <a:chOff x="0" y="0"/>
            <a:chExt cx="2027305" cy="20675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7305" cy="2067521"/>
            </a:xfrm>
            <a:custGeom>
              <a:avLst/>
              <a:gdLst/>
              <a:ahLst/>
              <a:cxnLst/>
              <a:rect r="r" b="b" t="t" l="l"/>
              <a:pathLst>
                <a:path h="2067521" w="2027305">
                  <a:moveTo>
                    <a:pt x="0" y="0"/>
                  </a:moveTo>
                  <a:lnTo>
                    <a:pt x="2027305" y="0"/>
                  </a:lnTo>
                  <a:lnTo>
                    <a:pt x="2027305" y="2067521"/>
                  </a:lnTo>
                  <a:lnTo>
                    <a:pt x="0" y="2067521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027305" cy="2124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1550041">
            <a:off x="15182126" y="4679705"/>
            <a:ext cx="3295269" cy="8229600"/>
          </a:xfrm>
          <a:custGeom>
            <a:avLst/>
            <a:gdLst/>
            <a:ahLst/>
            <a:cxnLst/>
            <a:rect r="r" b="b" t="t" l="l"/>
            <a:pathLst>
              <a:path h="8229600" w="3295269">
                <a:moveTo>
                  <a:pt x="3295269" y="0"/>
                </a:moveTo>
                <a:lnTo>
                  <a:pt x="0" y="0"/>
                </a:lnTo>
                <a:lnTo>
                  <a:pt x="0" y="8229600"/>
                </a:lnTo>
                <a:lnTo>
                  <a:pt x="3295269" y="8229600"/>
                </a:lnTo>
                <a:lnTo>
                  <a:pt x="329526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0400" y="572256"/>
            <a:ext cx="2861437" cy="2612616"/>
          </a:xfrm>
          <a:custGeom>
            <a:avLst/>
            <a:gdLst/>
            <a:ahLst/>
            <a:cxnLst/>
            <a:rect r="r" b="b" t="t" l="l"/>
            <a:pathLst>
              <a:path h="2612616" w="2861437">
                <a:moveTo>
                  <a:pt x="0" y="0"/>
                </a:moveTo>
                <a:lnTo>
                  <a:pt x="2861436" y="0"/>
                </a:lnTo>
                <a:lnTo>
                  <a:pt x="2861436" y="2612616"/>
                </a:lnTo>
                <a:lnTo>
                  <a:pt x="0" y="2612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330018" y="1408181"/>
            <a:ext cx="7697423" cy="7850119"/>
            <a:chOff x="0" y="0"/>
            <a:chExt cx="2027305" cy="20675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7305" cy="2067521"/>
            </a:xfrm>
            <a:custGeom>
              <a:avLst/>
              <a:gdLst/>
              <a:ahLst/>
              <a:cxnLst/>
              <a:rect r="r" b="b" t="t" l="l"/>
              <a:pathLst>
                <a:path h="2067521" w="2027305">
                  <a:moveTo>
                    <a:pt x="0" y="0"/>
                  </a:moveTo>
                  <a:lnTo>
                    <a:pt x="2027305" y="0"/>
                  </a:lnTo>
                  <a:lnTo>
                    <a:pt x="2027305" y="2067521"/>
                  </a:lnTo>
                  <a:lnTo>
                    <a:pt x="0" y="2067521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027305" cy="2124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98207" y="198576"/>
            <a:ext cx="5617874" cy="126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1"/>
              </a:lnSpc>
            </a:pPr>
            <a:r>
              <a:rPr lang="en-US" sz="6629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SVM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2190306">
            <a:off x="-1947999" y="57231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3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3" y="8374018"/>
                </a:lnTo>
                <a:lnTo>
                  <a:pt x="337054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80400" y="8145151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1" y="0"/>
                </a:lnTo>
                <a:lnTo>
                  <a:pt x="1898721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887723" y="8145151"/>
            <a:ext cx="2792468" cy="2763456"/>
          </a:xfrm>
          <a:custGeom>
            <a:avLst/>
            <a:gdLst/>
            <a:ahLst/>
            <a:cxnLst/>
            <a:rect r="r" b="b" t="t" l="l"/>
            <a:pathLst>
              <a:path h="2763456" w="2792468">
                <a:moveTo>
                  <a:pt x="0" y="0"/>
                </a:moveTo>
                <a:lnTo>
                  <a:pt x="2792468" y="0"/>
                </a:lnTo>
                <a:lnTo>
                  <a:pt x="2792468" y="2763456"/>
                </a:lnTo>
                <a:lnTo>
                  <a:pt x="0" y="2763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73736" y="1878564"/>
            <a:ext cx="6866816" cy="3212213"/>
          </a:xfrm>
          <a:custGeom>
            <a:avLst/>
            <a:gdLst/>
            <a:ahLst/>
            <a:cxnLst/>
            <a:rect r="r" b="b" t="t" l="l"/>
            <a:pathLst>
              <a:path h="3212213" w="6866816">
                <a:moveTo>
                  <a:pt x="0" y="0"/>
                </a:moveTo>
                <a:lnTo>
                  <a:pt x="6866816" y="0"/>
                </a:lnTo>
                <a:lnTo>
                  <a:pt x="6866816" y="3212213"/>
                </a:lnTo>
                <a:lnTo>
                  <a:pt x="0" y="32122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0282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3197" y="5444393"/>
            <a:ext cx="6912147" cy="3279091"/>
          </a:xfrm>
          <a:custGeom>
            <a:avLst/>
            <a:gdLst/>
            <a:ahLst/>
            <a:cxnLst/>
            <a:rect r="r" b="b" t="t" l="l"/>
            <a:pathLst>
              <a:path h="3279091" w="6912147">
                <a:moveTo>
                  <a:pt x="0" y="0"/>
                </a:moveTo>
                <a:lnTo>
                  <a:pt x="6912147" y="0"/>
                </a:lnTo>
                <a:lnTo>
                  <a:pt x="6912147" y="3279091"/>
                </a:lnTo>
                <a:lnTo>
                  <a:pt x="0" y="3279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000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14229" y="1934281"/>
            <a:ext cx="6529001" cy="3034768"/>
          </a:xfrm>
          <a:custGeom>
            <a:avLst/>
            <a:gdLst/>
            <a:ahLst/>
            <a:cxnLst/>
            <a:rect r="r" b="b" t="t" l="l"/>
            <a:pathLst>
              <a:path h="3034768" w="6529001">
                <a:moveTo>
                  <a:pt x="0" y="0"/>
                </a:moveTo>
                <a:lnTo>
                  <a:pt x="6529001" y="0"/>
                </a:lnTo>
                <a:lnTo>
                  <a:pt x="6529001" y="3034768"/>
                </a:lnTo>
                <a:lnTo>
                  <a:pt x="0" y="3034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0504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795285" y="5444393"/>
            <a:ext cx="6647944" cy="3167939"/>
          </a:xfrm>
          <a:custGeom>
            <a:avLst/>
            <a:gdLst/>
            <a:ahLst/>
            <a:cxnLst/>
            <a:rect r="r" b="b" t="t" l="l"/>
            <a:pathLst>
              <a:path h="3167939" w="6647944">
                <a:moveTo>
                  <a:pt x="0" y="0"/>
                </a:moveTo>
                <a:lnTo>
                  <a:pt x="6647945" y="0"/>
                </a:lnTo>
                <a:lnTo>
                  <a:pt x="6647945" y="3167939"/>
                </a:lnTo>
                <a:lnTo>
                  <a:pt x="0" y="3167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000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467665" y="198576"/>
            <a:ext cx="5422128" cy="126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1"/>
              </a:lnSpc>
            </a:pPr>
            <a:r>
              <a:rPr lang="en-US" sz="6629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XGBoost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7221" y="-18624"/>
            <a:ext cx="12373559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final model select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048805"/>
            <a:ext cx="7448292" cy="7209495"/>
            <a:chOff x="0" y="0"/>
            <a:chExt cx="1961690" cy="18987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1690" cy="1898797"/>
            </a:xfrm>
            <a:custGeom>
              <a:avLst/>
              <a:gdLst/>
              <a:ahLst/>
              <a:cxnLst/>
              <a:rect r="r" b="b" t="t" l="l"/>
              <a:pathLst>
                <a:path h="1898797" w="1961690">
                  <a:moveTo>
                    <a:pt x="0" y="0"/>
                  </a:moveTo>
                  <a:lnTo>
                    <a:pt x="1961690" y="0"/>
                  </a:lnTo>
                  <a:lnTo>
                    <a:pt x="1961690" y="1898797"/>
                  </a:lnTo>
                  <a:lnTo>
                    <a:pt x="0" y="1898797"/>
                  </a:lnTo>
                  <a:close/>
                </a:path>
              </a:pathLst>
            </a:custGeom>
            <a:solidFill>
              <a:srgbClr val="FFFAEF"/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61690" cy="1955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9438" y="2288492"/>
            <a:ext cx="6829431" cy="3094583"/>
          </a:xfrm>
          <a:custGeom>
            <a:avLst/>
            <a:gdLst/>
            <a:ahLst/>
            <a:cxnLst/>
            <a:rect r="r" b="b" t="t" l="l"/>
            <a:pathLst>
              <a:path h="3094583" w="6829431">
                <a:moveTo>
                  <a:pt x="0" y="0"/>
                </a:moveTo>
                <a:lnTo>
                  <a:pt x="6829431" y="0"/>
                </a:lnTo>
                <a:lnTo>
                  <a:pt x="6829431" y="3094583"/>
                </a:lnTo>
                <a:lnTo>
                  <a:pt x="0" y="3094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907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9438" y="5733241"/>
            <a:ext cx="6829431" cy="3234994"/>
          </a:xfrm>
          <a:custGeom>
            <a:avLst/>
            <a:gdLst/>
            <a:ahLst/>
            <a:cxnLst/>
            <a:rect r="r" b="b" t="t" l="l"/>
            <a:pathLst>
              <a:path h="3234994" w="6829431">
                <a:moveTo>
                  <a:pt x="0" y="0"/>
                </a:moveTo>
                <a:lnTo>
                  <a:pt x="6829431" y="0"/>
                </a:lnTo>
                <a:lnTo>
                  <a:pt x="6829431" y="3234993"/>
                </a:lnTo>
                <a:lnTo>
                  <a:pt x="0" y="3234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00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25834" y="5840430"/>
            <a:ext cx="7043926" cy="362648"/>
          </a:xfrm>
          <a:custGeom>
            <a:avLst/>
            <a:gdLst/>
            <a:ahLst/>
            <a:cxnLst/>
            <a:rect r="r" b="b" t="t" l="l"/>
            <a:pathLst>
              <a:path h="362648" w="7043926">
                <a:moveTo>
                  <a:pt x="0" y="0"/>
                </a:moveTo>
                <a:lnTo>
                  <a:pt x="7043926" y="0"/>
                </a:lnTo>
                <a:lnTo>
                  <a:pt x="7043926" y="362648"/>
                </a:lnTo>
                <a:lnTo>
                  <a:pt x="0" y="362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9501" b="-19077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19063" y="3808056"/>
            <a:ext cx="6939978" cy="16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9"/>
              </a:lnSpc>
            </a:pPr>
            <a:r>
              <a:rPr lang="en-US" sz="8485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Decision Tree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77056" y="6574405"/>
            <a:ext cx="358476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교차검증(CV)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76668" y="3199640"/>
            <a:ext cx="11282632" cy="546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3"/>
              </a:lnSpc>
            </a:pPr>
          </a:p>
          <a:p>
            <a:pPr algn="just" marL="747007" indent="-373503" lvl="1">
              <a:lnSpc>
                <a:spcPts val="4843"/>
              </a:lnSpc>
              <a:buFont typeface="Arial"/>
              <a:buChar char="•"/>
            </a:pPr>
            <a:r>
              <a:rPr lang="en-US" sz="345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45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꽃 이미지 분류 결과를 시각화</a:t>
            </a:r>
          </a:p>
          <a:p>
            <a:pPr algn="just">
              <a:lnSpc>
                <a:spcPts val="4843"/>
              </a:lnSpc>
            </a:pPr>
          </a:p>
          <a:p>
            <a:pPr algn="just" marL="747007" indent="-373503" lvl="1">
              <a:lnSpc>
                <a:spcPts val="4843"/>
              </a:lnSpc>
              <a:buFont typeface="Arial"/>
              <a:buChar char="•"/>
            </a:pPr>
            <a:r>
              <a:rPr lang="en-US" sz="345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45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감성 콘텐츠(음악/글귀/장소)를 직관적 UI로 보여줌</a:t>
            </a:r>
          </a:p>
          <a:p>
            <a:pPr algn="just">
              <a:lnSpc>
                <a:spcPts val="4843"/>
              </a:lnSpc>
            </a:pPr>
          </a:p>
          <a:p>
            <a:pPr algn="just" marL="747007" indent="-373503" lvl="1">
              <a:lnSpc>
                <a:spcPts val="4843"/>
              </a:lnSpc>
              <a:buFont typeface="Arial"/>
              <a:buChar char="•"/>
            </a:pPr>
            <a:r>
              <a:rPr lang="en-US" sz="345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45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머신러닝 모델과의 연결을 한 줄 코드로 처리 가능</a:t>
            </a:r>
          </a:p>
          <a:p>
            <a:pPr algn="just">
              <a:lnSpc>
                <a:spcPts val="4843"/>
              </a:lnSpc>
            </a:pPr>
          </a:p>
          <a:p>
            <a:pPr algn="just" marL="747007" indent="-373503" lvl="1">
              <a:lnSpc>
                <a:spcPts val="4843"/>
              </a:lnSpc>
              <a:buFont typeface="Arial"/>
              <a:buChar char="•"/>
            </a:pPr>
            <a:r>
              <a:rPr lang="en-US" sz="345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45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배포까지도 쉬워서 협업 및 공유에 적합</a:t>
            </a:r>
          </a:p>
          <a:p>
            <a:pPr algn="just">
              <a:lnSpc>
                <a:spcPts val="484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978146" y="1318654"/>
            <a:ext cx="12945706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Streamlit select reason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1386536" y="727279"/>
            <a:ext cx="7504235" cy="11435025"/>
          </a:xfrm>
          <a:custGeom>
            <a:avLst/>
            <a:gdLst/>
            <a:ahLst/>
            <a:cxnLst/>
            <a:rect r="r" b="b" t="t" l="l"/>
            <a:pathLst>
              <a:path h="11435025" w="7504235">
                <a:moveTo>
                  <a:pt x="7504236" y="0"/>
                </a:moveTo>
                <a:lnTo>
                  <a:pt x="0" y="0"/>
                </a:lnTo>
                <a:lnTo>
                  <a:pt x="0" y="11435026"/>
                </a:lnTo>
                <a:lnTo>
                  <a:pt x="7504236" y="11435026"/>
                </a:lnTo>
                <a:lnTo>
                  <a:pt x="750423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301391" y="7111876"/>
            <a:ext cx="3103057" cy="5351849"/>
          </a:xfrm>
          <a:custGeom>
            <a:avLst/>
            <a:gdLst/>
            <a:ahLst/>
            <a:cxnLst/>
            <a:rect r="r" b="b" t="t" l="l"/>
            <a:pathLst>
              <a:path h="5351849" w="3103057">
                <a:moveTo>
                  <a:pt x="3103057" y="0"/>
                </a:moveTo>
                <a:lnTo>
                  <a:pt x="0" y="0"/>
                </a:lnTo>
                <a:lnTo>
                  <a:pt x="0" y="5351849"/>
                </a:lnTo>
                <a:lnTo>
                  <a:pt x="3103057" y="5351849"/>
                </a:lnTo>
                <a:lnTo>
                  <a:pt x="310305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58378" y="6444792"/>
            <a:ext cx="3001844" cy="2970656"/>
          </a:xfrm>
          <a:custGeom>
            <a:avLst/>
            <a:gdLst/>
            <a:ahLst/>
            <a:cxnLst/>
            <a:rect r="r" b="b" t="t" l="l"/>
            <a:pathLst>
              <a:path h="2970656" w="3001844">
                <a:moveTo>
                  <a:pt x="0" y="0"/>
                </a:moveTo>
                <a:lnTo>
                  <a:pt x="3001844" y="0"/>
                </a:lnTo>
                <a:lnTo>
                  <a:pt x="3001844" y="2970656"/>
                </a:lnTo>
                <a:lnTo>
                  <a:pt x="0" y="2970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69850" y="727279"/>
            <a:ext cx="1378900" cy="1258996"/>
          </a:xfrm>
          <a:custGeom>
            <a:avLst/>
            <a:gdLst/>
            <a:ahLst/>
            <a:cxnLst/>
            <a:rect r="r" b="b" t="t" l="l"/>
            <a:pathLst>
              <a:path h="1258996" w="1378900">
                <a:moveTo>
                  <a:pt x="0" y="0"/>
                </a:moveTo>
                <a:lnTo>
                  <a:pt x="1378900" y="0"/>
                </a:lnTo>
                <a:lnTo>
                  <a:pt x="1378900" y="1258996"/>
                </a:lnTo>
                <a:lnTo>
                  <a:pt x="0" y="1258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99132" y="8956118"/>
            <a:ext cx="1596977" cy="1458110"/>
          </a:xfrm>
          <a:custGeom>
            <a:avLst/>
            <a:gdLst/>
            <a:ahLst/>
            <a:cxnLst/>
            <a:rect r="r" b="b" t="t" l="l"/>
            <a:pathLst>
              <a:path h="1458110" w="1596977">
                <a:moveTo>
                  <a:pt x="0" y="0"/>
                </a:moveTo>
                <a:lnTo>
                  <a:pt x="1596977" y="0"/>
                </a:lnTo>
                <a:lnTo>
                  <a:pt x="1596977" y="1458110"/>
                </a:lnTo>
                <a:lnTo>
                  <a:pt x="0" y="145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0211" y="6716240"/>
            <a:ext cx="1635399" cy="1618408"/>
          </a:xfrm>
          <a:custGeom>
            <a:avLst/>
            <a:gdLst/>
            <a:ahLst/>
            <a:cxnLst/>
            <a:rect r="r" b="b" t="t" l="l"/>
            <a:pathLst>
              <a:path h="1618408" w="1635399">
                <a:moveTo>
                  <a:pt x="0" y="0"/>
                </a:moveTo>
                <a:lnTo>
                  <a:pt x="1635399" y="0"/>
                </a:lnTo>
                <a:lnTo>
                  <a:pt x="1635399" y="1618408"/>
                </a:lnTo>
                <a:lnTo>
                  <a:pt x="0" y="1618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30871">
            <a:off x="16822984" y="4484178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0" y="0"/>
                </a:moveTo>
                <a:lnTo>
                  <a:pt x="3421467" y="0"/>
                </a:lnTo>
                <a:lnTo>
                  <a:pt x="3421467" y="5901013"/>
                </a:lnTo>
                <a:lnTo>
                  <a:pt x="0" y="5901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4391">
            <a:off x="15086307" y="7030771"/>
            <a:ext cx="3312414" cy="8229600"/>
          </a:xfrm>
          <a:custGeom>
            <a:avLst/>
            <a:gdLst/>
            <a:ahLst/>
            <a:cxnLst/>
            <a:rect r="r" b="b" t="t" l="l"/>
            <a:pathLst>
              <a:path h="8229600" w="3312414">
                <a:moveTo>
                  <a:pt x="0" y="0"/>
                </a:moveTo>
                <a:lnTo>
                  <a:pt x="3312414" y="0"/>
                </a:lnTo>
                <a:lnTo>
                  <a:pt x="33124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0781">
            <a:off x="-1133006" y="614567"/>
            <a:ext cx="3295269" cy="8229600"/>
          </a:xfrm>
          <a:custGeom>
            <a:avLst/>
            <a:gdLst/>
            <a:ahLst/>
            <a:cxnLst/>
            <a:rect r="r" b="b" t="t" l="l"/>
            <a:pathLst>
              <a:path h="8229600" w="3295269">
                <a:moveTo>
                  <a:pt x="0" y="0"/>
                </a:moveTo>
                <a:lnTo>
                  <a:pt x="3295269" y="0"/>
                </a:lnTo>
                <a:lnTo>
                  <a:pt x="32952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60745">
            <a:off x="-1002125" y="4035357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0" y="0"/>
                </a:lnTo>
                <a:lnTo>
                  <a:pt x="2004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6109" y="2308200"/>
            <a:ext cx="1845065" cy="1825895"/>
          </a:xfrm>
          <a:custGeom>
            <a:avLst/>
            <a:gdLst/>
            <a:ahLst/>
            <a:cxnLst/>
            <a:rect r="r" b="b" t="t" l="l"/>
            <a:pathLst>
              <a:path h="1825895" w="1845065">
                <a:moveTo>
                  <a:pt x="0" y="0"/>
                </a:moveTo>
                <a:lnTo>
                  <a:pt x="1845065" y="0"/>
                </a:lnTo>
                <a:lnTo>
                  <a:pt x="1845065" y="1825895"/>
                </a:lnTo>
                <a:lnTo>
                  <a:pt x="0" y="1825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55277" y="7798812"/>
            <a:ext cx="1267526" cy="1157306"/>
          </a:xfrm>
          <a:custGeom>
            <a:avLst/>
            <a:gdLst/>
            <a:ahLst/>
            <a:cxnLst/>
            <a:rect r="r" b="b" t="t" l="l"/>
            <a:pathLst>
              <a:path h="1157306" w="1267526">
                <a:moveTo>
                  <a:pt x="0" y="0"/>
                </a:moveTo>
                <a:lnTo>
                  <a:pt x="1267526" y="0"/>
                </a:lnTo>
                <a:lnTo>
                  <a:pt x="1267526" y="1157306"/>
                </a:lnTo>
                <a:lnTo>
                  <a:pt x="0" y="115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81800" y="3238251"/>
            <a:ext cx="5080663" cy="3810498"/>
          </a:xfrm>
          <a:custGeom>
            <a:avLst/>
            <a:gdLst/>
            <a:ahLst/>
            <a:cxnLst/>
            <a:rect r="r" b="b" t="t" l="l"/>
            <a:pathLst>
              <a:path h="3810498" w="5080663">
                <a:moveTo>
                  <a:pt x="0" y="0"/>
                </a:moveTo>
                <a:lnTo>
                  <a:pt x="5080663" y="0"/>
                </a:lnTo>
                <a:lnTo>
                  <a:pt x="5080663" y="3810498"/>
                </a:lnTo>
                <a:lnTo>
                  <a:pt x="0" y="38104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49845" y="3700069"/>
            <a:ext cx="3499077" cy="3132782"/>
          </a:xfrm>
          <a:custGeom>
            <a:avLst/>
            <a:gdLst/>
            <a:ahLst/>
            <a:cxnLst/>
            <a:rect r="r" b="b" t="t" l="l"/>
            <a:pathLst>
              <a:path h="3132782" w="3499077">
                <a:moveTo>
                  <a:pt x="0" y="0"/>
                </a:moveTo>
                <a:lnTo>
                  <a:pt x="3499076" y="0"/>
                </a:lnTo>
                <a:lnTo>
                  <a:pt x="3499076" y="3132782"/>
                </a:lnTo>
                <a:lnTo>
                  <a:pt x="0" y="3132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13437" y="3808048"/>
            <a:ext cx="3021888" cy="3420570"/>
          </a:xfrm>
          <a:custGeom>
            <a:avLst/>
            <a:gdLst/>
            <a:ahLst/>
            <a:cxnLst/>
            <a:rect r="r" b="b" t="t" l="l"/>
            <a:pathLst>
              <a:path h="3420570" w="3021888">
                <a:moveTo>
                  <a:pt x="0" y="0"/>
                </a:moveTo>
                <a:lnTo>
                  <a:pt x="3021888" y="0"/>
                </a:lnTo>
                <a:lnTo>
                  <a:pt x="3021888" y="3420570"/>
                </a:lnTo>
                <a:lnTo>
                  <a:pt x="0" y="3420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08938" y="3511222"/>
            <a:ext cx="2625487" cy="3717396"/>
          </a:xfrm>
          <a:custGeom>
            <a:avLst/>
            <a:gdLst/>
            <a:ahLst/>
            <a:cxnLst/>
            <a:rect r="r" b="b" t="t" l="l"/>
            <a:pathLst>
              <a:path h="3717396" w="2625487">
                <a:moveTo>
                  <a:pt x="0" y="0"/>
                </a:moveTo>
                <a:lnTo>
                  <a:pt x="2625488" y="0"/>
                </a:lnTo>
                <a:lnTo>
                  <a:pt x="2625488" y="3717396"/>
                </a:lnTo>
                <a:lnTo>
                  <a:pt x="0" y="37173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67199" y="1424315"/>
            <a:ext cx="11352462" cy="177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Meet the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17517" y="7458769"/>
            <a:ext cx="457361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22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MAGNOILIA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577" y="7458769"/>
            <a:ext cx="4573613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22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CHERRY</a:t>
            </a:r>
          </a:p>
          <a:p>
            <a:pPr algn="ctr">
              <a:lnSpc>
                <a:spcPts val="5040"/>
              </a:lnSpc>
            </a:pPr>
            <a:r>
              <a:rPr lang="en-US" sz="3600" spc="122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BLOSSOM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35325" y="7371707"/>
            <a:ext cx="457361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22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FORSYTHIA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45029" y="7371707"/>
            <a:ext cx="457361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22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LAVENDER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4586" y="8525749"/>
            <a:ext cx="2668640" cy="2436584"/>
          </a:xfrm>
          <a:custGeom>
            <a:avLst/>
            <a:gdLst/>
            <a:ahLst/>
            <a:cxnLst/>
            <a:rect r="r" b="b" t="t" l="l"/>
            <a:pathLst>
              <a:path h="2436584" w="2668640">
                <a:moveTo>
                  <a:pt x="0" y="0"/>
                </a:moveTo>
                <a:lnTo>
                  <a:pt x="2668640" y="0"/>
                </a:lnTo>
                <a:lnTo>
                  <a:pt x="2668640" y="2436584"/>
                </a:lnTo>
                <a:lnTo>
                  <a:pt x="0" y="2436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0159" y="1058842"/>
            <a:ext cx="3001844" cy="2970656"/>
          </a:xfrm>
          <a:custGeom>
            <a:avLst/>
            <a:gdLst/>
            <a:ahLst/>
            <a:cxnLst/>
            <a:rect r="r" b="b" t="t" l="l"/>
            <a:pathLst>
              <a:path h="2970656" w="3001844">
                <a:moveTo>
                  <a:pt x="0" y="0"/>
                </a:moveTo>
                <a:lnTo>
                  <a:pt x="3001845" y="0"/>
                </a:lnTo>
                <a:lnTo>
                  <a:pt x="3001845" y="2970656"/>
                </a:lnTo>
                <a:lnTo>
                  <a:pt x="0" y="2970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910983">
            <a:off x="14742358" y="6397165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3057803" y="0"/>
                </a:moveTo>
                <a:lnTo>
                  <a:pt x="0" y="0"/>
                </a:lnTo>
                <a:lnTo>
                  <a:pt x="0" y="8229600"/>
                </a:lnTo>
                <a:lnTo>
                  <a:pt x="3057803" y="8229600"/>
                </a:lnTo>
                <a:lnTo>
                  <a:pt x="305780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69522" y="2313073"/>
            <a:ext cx="2668640" cy="2436584"/>
          </a:xfrm>
          <a:custGeom>
            <a:avLst/>
            <a:gdLst/>
            <a:ahLst/>
            <a:cxnLst/>
            <a:rect r="r" b="b" t="t" l="l"/>
            <a:pathLst>
              <a:path h="2436584" w="2668640">
                <a:moveTo>
                  <a:pt x="0" y="0"/>
                </a:moveTo>
                <a:lnTo>
                  <a:pt x="2668640" y="0"/>
                </a:lnTo>
                <a:lnTo>
                  <a:pt x="2668640" y="2436584"/>
                </a:lnTo>
                <a:lnTo>
                  <a:pt x="0" y="2436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8544" y="4613219"/>
            <a:ext cx="6017247" cy="2218860"/>
          </a:xfrm>
          <a:custGeom>
            <a:avLst/>
            <a:gdLst/>
            <a:ahLst/>
            <a:cxnLst/>
            <a:rect r="r" b="b" t="t" l="l"/>
            <a:pathLst>
              <a:path h="2218860" w="6017247">
                <a:moveTo>
                  <a:pt x="0" y="0"/>
                </a:moveTo>
                <a:lnTo>
                  <a:pt x="6017247" y="0"/>
                </a:lnTo>
                <a:lnTo>
                  <a:pt x="6017247" y="2218860"/>
                </a:lnTo>
                <a:lnTo>
                  <a:pt x="0" y="2218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47365" y="2544170"/>
            <a:ext cx="4688257" cy="6356958"/>
          </a:xfrm>
          <a:custGeom>
            <a:avLst/>
            <a:gdLst/>
            <a:ahLst/>
            <a:cxnLst/>
            <a:rect r="r" b="b" t="t" l="l"/>
            <a:pathLst>
              <a:path h="6356958" w="4688257">
                <a:moveTo>
                  <a:pt x="0" y="0"/>
                </a:moveTo>
                <a:lnTo>
                  <a:pt x="4688256" y="0"/>
                </a:lnTo>
                <a:lnTo>
                  <a:pt x="468825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28943" y="2544170"/>
            <a:ext cx="4640579" cy="6356958"/>
          </a:xfrm>
          <a:custGeom>
            <a:avLst/>
            <a:gdLst/>
            <a:ahLst/>
            <a:cxnLst/>
            <a:rect r="r" b="b" t="t" l="l"/>
            <a:pathLst>
              <a:path h="6356958" w="4640579">
                <a:moveTo>
                  <a:pt x="0" y="0"/>
                </a:moveTo>
                <a:lnTo>
                  <a:pt x="4640579" y="0"/>
                </a:lnTo>
                <a:lnTo>
                  <a:pt x="464057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63824" y="536333"/>
            <a:ext cx="10634694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Web Application Demo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26002" y="2477519"/>
            <a:ext cx="10133298" cy="323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5"/>
              </a:lnSpc>
              <a:spcBef>
                <a:spcPct val="0"/>
              </a:spcBef>
            </a:pPr>
            <a:r>
              <a:rPr lang="en-US" sz="1696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283215">
            <a:off x="1152075" y="157380"/>
            <a:ext cx="4315522" cy="11614554"/>
          </a:xfrm>
          <a:custGeom>
            <a:avLst/>
            <a:gdLst/>
            <a:ahLst/>
            <a:cxnLst/>
            <a:rect r="r" b="b" t="t" l="l"/>
            <a:pathLst>
              <a:path h="11614554" w="4315522">
                <a:moveTo>
                  <a:pt x="0" y="0"/>
                </a:moveTo>
                <a:lnTo>
                  <a:pt x="4315522" y="0"/>
                </a:lnTo>
                <a:lnTo>
                  <a:pt x="4315522" y="11614553"/>
                </a:lnTo>
                <a:lnTo>
                  <a:pt x="0" y="11614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91359">
            <a:off x="21318" y="4811223"/>
            <a:ext cx="2828628" cy="5807277"/>
          </a:xfrm>
          <a:custGeom>
            <a:avLst/>
            <a:gdLst/>
            <a:ahLst/>
            <a:cxnLst/>
            <a:rect r="r" b="b" t="t" l="l"/>
            <a:pathLst>
              <a:path h="5807277" w="2828628">
                <a:moveTo>
                  <a:pt x="0" y="0"/>
                </a:moveTo>
                <a:lnTo>
                  <a:pt x="2828628" y="0"/>
                </a:lnTo>
                <a:lnTo>
                  <a:pt x="2828628" y="5807277"/>
                </a:lnTo>
                <a:lnTo>
                  <a:pt x="0" y="580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02606" y="7369808"/>
            <a:ext cx="2679693" cy="2446676"/>
          </a:xfrm>
          <a:custGeom>
            <a:avLst/>
            <a:gdLst/>
            <a:ahLst/>
            <a:cxnLst/>
            <a:rect r="r" b="b" t="t" l="l"/>
            <a:pathLst>
              <a:path h="2446676" w="2679693">
                <a:moveTo>
                  <a:pt x="0" y="0"/>
                </a:moveTo>
                <a:lnTo>
                  <a:pt x="2679693" y="0"/>
                </a:lnTo>
                <a:lnTo>
                  <a:pt x="2679693" y="2446676"/>
                </a:lnTo>
                <a:lnTo>
                  <a:pt x="0" y="244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80509" y="1028700"/>
            <a:ext cx="3354814" cy="3319958"/>
          </a:xfrm>
          <a:custGeom>
            <a:avLst/>
            <a:gdLst/>
            <a:ahLst/>
            <a:cxnLst/>
            <a:rect r="r" b="b" t="t" l="l"/>
            <a:pathLst>
              <a:path h="3319958" w="3354814">
                <a:moveTo>
                  <a:pt x="0" y="0"/>
                </a:moveTo>
                <a:lnTo>
                  <a:pt x="3354814" y="0"/>
                </a:lnTo>
                <a:lnTo>
                  <a:pt x="3354814" y="3319958"/>
                </a:lnTo>
                <a:lnTo>
                  <a:pt x="0" y="3319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90306">
            <a:off x="-1947999" y="57231"/>
            <a:ext cx="3370542" cy="8374018"/>
          </a:xfrm>
          <a:custGeom>
            <a:avLst/>
            <a:gdLst/>
            <a:ahLst/>
            <a:cxnLst/>
            <a:rect r="r" b="b" t="t" l="l"/>
            <a:pathLst>
              <a:path h="8374018" w="3370542">
                <a:moveTo>
                  <a:pt x="3370543" y="0"/>
                </a:moveTo>
                <a:lnTo>
                  <a:pt x="0" y="0"/>
                </a:lnTo>
                <a:lnTo>
                  <a:pt x="0" y="8374018"/>
                </a:lnTo>
                <a:lnTo>
                  <a:pt x="3370543" y="8374018"/>
                </a:lnTo>
                <a:lnTo>
                  <a:pt x="337054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6003">
            <a:off x="16842946" y="2028868"/>
            <a:ext cx="2059029" cy="5196287"/>
          </a:xfrm>
          <a:custGeom>
            <a:avLst/>
            <a:gdLst/>
            <a:ahLst/>
            <a:cxnLst/>
            <a:rect r="r" b="b" t="t" l="l"/>
            <a:pathLst>
              <a:path h="5196287" w="2059029">
                <a:moveTo>
                  <a:pt x="0" y="0"/>
                </a:moveTo>
                <a:lnTo>
                  <a:pt x="2059029" y="0"/>
                </a:lnTo>
                <a:lnTo>
                  <a:pt x="2059029" y="5196288"/>
                </a:lnTo>
                <a:lnTo>
                  <a:pt x="0" y="519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23874" y="6438868"/>
            <a:ext cx="3497172" cy="3193070"/>
          </a:xfrm>
          <a:custGeom>
            <a:avLst/>
            <a:gdLst/>
            <a:ahLst/>
            <a:cxnLst/>
            <a:rect r="r" b="b" t="t" l="l"/>
            <a:pathLst>
              <a:path h="3193070" w="3497172">
                <a:moveTo>
                  <a:pt x="0" y="0"/>
                </a:moveTo>
                <a:lnTo>
                  <a:pt x="3497172" y="0"/>
                </a:lnTo>
                <a:lnTo>
                  <a:pt x="3497172" y="3193070"/>
                </a:lnTo>
                <a:lnTo>
                  <a:pt x="0" y="319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866533" y="4382625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3"/>
                </a:lnTo>
                <a:lnTo>
                  <a:pt x="3421467" y="5901013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83215">
            <a:off x="-1528902" y="3573364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4" y="0"/>
                </a:lnTo>
                <a:lnTo>
                  <a:pt x="3057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9449" y="2965345"/>
            <a:ext cx="13409103" cy="282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15"/>
              </a:lnSpc>
              <a:spcBef>
                <a:spcPct val="0"/>
              </a:spcBef>
            </a:pPr>
            <a:r>
              <a:rPr lang="en-US" sz="14796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PINK FLOWER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0301" y="5957538"/>
            <a:ext cx="2050072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이준혁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11852" y="5748035"/>
            <a:ext cx="3297565" cy="1598063"/>
            <a:chOff x="0" y="0"/>
            <a:chExt cx="718237" cy="348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8237" cy="348071"/>
            </a:xfrm>
            <a:custGeom>
              <a:avLst/>
              <a:gdLst/>
              <a:ahLst/>
              <a:cxnLst/>
              <a:rect r="r" b="b" t="t" l="l"/>
              <a:pathLst>
                <a:path h="348071" w="718237">
                  <a:moveTo>
                    <a:pt x="0" y="0"/>
                  </a:moveTo>
                  <a:lnTo>
                    <a:pt x="718237" y="0"/>
                  </a:lnTo>
                  <a:lnTo>
                    <a:pt x="718237" y="348071"/>
                  </a:lnTo>
                  <a:lnTo>
                    <a:pt x="0" y="3480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8237" cy="38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95217" y="5748035"/>
            <a:ext cx="3297565" cy="1598063"/>
            <a:chOff x="0" y="0"/>
            <a:chExt cx="718237" cy="3480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8237" cy="348071"/>
            </a:xfrm>
            <a:custGeom>
              <a:avLst/>
              <a:gdLst/>
              <a:ahLst/>
              <a:cxnLst/>
              <a:rect r="r" b="b" t="t" l="l"/>
              <a:pathLst>
                <a:path h="348071" w="718237">
                  <a:moveTo>
                    <a:pt x="0" y="0"/>
                  </a:moveTo>
                  <a:lnTo>
                    <a:pt x="718237" y="0"/>
                  </a:lnTo>
                  <a:lnTo>
                    <a:pt x="718237" y="348071"/>
                  </a:lnTo>
                  <a:lnTo>
                    <a:pt x="0" y="3480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18237" cy="38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78729" y="5748035"/>
            <a:ext cx="3297565" cy="1598063"/>
            <a:chOff x="0" y="0"/>
            <a:chExt cx="718237" cy="3480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8237" cy="348071"/>
            </a:xfrm>
            <a:custGeom>
              <a:avLst/>
              <a:gdLst/>
              <a:ahLst/>
              <a:cxnLst/>
              <a:rect r="r" b="b" t="t" l="l"/>
              <a:pathLst>
                <a:path h="348071" w="718237">
                  <a:moveTo>
                    <a:pt x="0" y="0"/>
                  </a:moveTo>
                  <a:lnTo>
                    <a:pt x="718237" y="0"/>
                  </a:lnTo>
                  <a:lnTo>
                    <a:pt x="718237" y="348071"/>
                  </a:lnTo>
                  <a:lnTo>
                    <a:pt x="0" y="3480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98827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18237" cy="38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39449" y="-40645"/>
            <a:ext cx="13409103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S T E P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089817">
            <a:off x="16577266" y="6718484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0" y="0"/>
                </a:moveTo>
                <a:lnTo>
                  <a:pt x="3421468" y="0"/>
                </a:lnTo>
                <a:lnTo>
                  <a:pt x="3421468" y="5901013"/>
                </a:lnTo>
                <a:lnTo>
                  <a:pt x="0" y="5901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404150">
            <a:off x="16212499" y="3310881"/>
            <a:ext cx="2357398" cy="6344569"/>
          </a:xfrm>
          <a:custGeom>
            <a:avLst/>
            <a:gdLst/>
            <a:ahLst/>
            <a:cxnLst/>
            <a:rect r="r" b="b" t="t" l="l"/>
            <a:pathLst>
              <a:path h="6344569" w="2357398">
                <a:moveTo>
                  <a:pt x="2357398" y="0"/>
                </a:moveTo>
                <a:lnTo>
                  <a:pt x="0" y="0"/>
                </a:lnTo>
                <a:lnTo>
                  <a:pt x="0" y="6344569"/>
                </a:lnTo>
                <a:lnTo>
                  <a:pt x="2357398" y="6344569"/>
                </a:lnTo>
                <a:lnTo>
                  <a:pt x="2357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283215">
            <a:off x="-602845" y="-252169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0" y="0"/>
                </a:moveTo>
                <a:lnTo>
                  <a:pt x="3057803" y="0"/>
                </a:lnTo>
                <a:lnTo>
                  <a:pt x="30578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291359">
            <a:off x="-959774" y="3373761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1" y="0"/>
                </a:lnTo>
                <a:lnTo>
                  <a:pt x="2004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783816">
            <a:off x="17221070" y="1219620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0" y="0"/>
                </a:moveTo>
                <a:lnTo>
                  <a:pt x="2618799" y="0"/>
                </a:lnTo>
                <a:lnTo>
                  <a:pt x="2618799" y="3819578"/>
                </a:lnTo>
                <a:lnTo>
                  <a:pt x="0" y="3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20615" y="6107102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1" y="0"/>
                </a:lnTo>
                <a:lnTo>
                  <a:pt x="1898721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820342" y="2539963"/>
            <a:ext cx="2647317" cy="2647317"/>
          </a:xfrm>
          <a:custGeom>
            <a:avLst/>
            <a:gdLst/>
            <a:ahLst/>
            <a:cxnLst/>
            <a:rect r="r" b="b" t="t" l="l"/>
            <a:pathLst>
              <a:path h="2647317" w="2647317">
                <a:moveTo>
                  <a:pt x="0" y="0"/>
                </a:moveTo>
                <a:lnTo>
                  <a:pt x="2647316" y="0"/>
                </a:lnTo>
                <a:lnTo>
                  <a:pt x="2647316" y="2647317"/>
                </a:lnTo>
                <a:lnTo>
                  <a:pt x="0" y="26473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43040" y="2357594"/>
            <a:ext cx="2768943" cy="2768943"/>
          </a:xfrm>
          <a:custGeom>
            <a:avLst/>
            <a:gdLst/>
            <a:ahLst/>
            <a:cxnLst/>
            <a:rect r="r" b="b" t="t" l="l"/>
            <a:pathLst>
              <a:path h="2768943" w="2768943">
                <a:moveTo>
                  <a:pt x="0" y="0"/>
                </a:moveTo>
                <a:lnTo>
                  <a:pt x="2768943" y="0"/>
                </a:lnTo>
                <a:lnTo>
                  <a:pt x="2768943" y="2768943"/>
                </a:lnTo>
                <a:lnTo>
                  <a:pt x="0" y="27689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128240" y="2357594"/>
            <a:ext cx="2064789" cy="3374999"/>
          </a:xfrm>
          <a:custGeom>
            <a:avLst/>
            <a:gdLst/>
            <a:ahLst/>
            <a:cxnLst/>
            <a:rect r="r" b="b" t="t" l="l"/>
            <a:pathLst>
              <a:path h="3374999" w="2064789">
                <a:moveTo>
                  <a:pt x="0" y="0"/>
                </a:moveTo>
                <a:lnTo>
                  <a:pt x="2064790" y="0"/>
                </a:lnTo>
                <a:lnTo>
                  <a:pt x="2064790" y="3374999"/>
                </a:lnTo>
                <a:lnTo>
                  <a:pt x="0" y="33749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571" t="-27951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904522" y="6223932"/>
            <a:ext cx="2478956" cy="57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84045" y="5733591"/>
            <a:ext cx="2953180" cy="156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</a:pPr>
            <a:r>
              <a:rPr lang="en-US" sz="3023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Web Crawling and Data Classification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88033" y="6223932"/>
            <a:ext cx="2478956" cy="57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APP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082231">
            <a:off x="-1372707" y="449102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3"/>
                </a:lnTo>
                <a:lnTo>
                  <a:pt x="3421467" y="5901013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550041">
            <a:off x="15182126" y="4679705"/>
            <a:ext cx="3295269" cy="8229600"/>
          </a:xfrm>
          <a:custGeom>
            <a:avLst/>
            <a:gdLst/>
            <a:ahLst/>
            <a:cxnLst/>
            <a:rect r="r" b="b" t="t" l="l"/>
            <a:pathLst>
              <a:path h="8229600" w="3295269">
                <a:moveTo>
                  <a:pt x="3295269" y="0"/>
                </a:moveTo>
                <a:lnTo>
                  <a:pt x="0" y="0"/>
                </a:lnTo>
                <a:lnTo>
                  <a:pt x="0" y="8229600"/>
                </a:lnTo>
                <a:lnTo>
                  <a:pt x="3295269" y="8229600"/>
                </a:lnTo>
                <a:lnTo>
                  <a:pt x="329526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0400" y="8145151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1" y="0"/>
                </a:lnTo>
                <a:lnTo>
                  <a:pt x="1898721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91359">
            <a:off x="-1002125" y="3508390"/>
            <a:ext cx="2004250" cy="4114800"/>
          </a:xfrm>
          <a:custGeom>
            <a:avLst/>
            <a:gdLst/>
            <a:ahLst/>
            <a:cxnLst/>
            <a:rect r="r" b="b" t="t" l="l"/>
            <a:pathLst>
              <a:path h="4114800" w="2004250">
                <a:moveTo>
                  <a:pt x="0" y="0"/>
                </a:moveTo>
                <a:lnTo>
                  <a:pt x="2004250" y="0"/>
                </a:lnTo>
                <a:lnTo>
                  <a:pt x="2004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38027" y="8052871"/>
            <a:ext cx="1845065" cy="1825895"/>
          </a:xfrm>
          <a:custGeom>
            <a:avLst/>
            <a:gdLst/>
            <a:ahLst/>
            <a:cxnLst/>
            <a:rect r="r" b="b" t="t" l="l"/>
            <a:pathLst>
              <a:path h="1825895" w="1845065">
                <a:moveTo>
                  <a:pt x="1845064" y="0"/>
                </a:moveTo>
                <a:lnTo>
                  <a:pt x="0" y="0"/>
                </a:lnTo>
                <a:lnTo>
                  <a:pt x="0" y="1825895"/>
                </a:lnTo>
                <a:lnTo>
                  <a:pt x="1845064" y="1825895"/>
                </a:lnTo>
                <a:lnTo>
                  <a:pt x="184506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78080" y="1862396"/>
            <a:ext cx="1898721" cy="1733615"/>
          </a:xfrm>
          <a:custGeom>
            <a:avLst/>
            <a:gdLst/>
            <a:ahLst/>
            <a:cxnLst/>
            <a:rect r="r" b="b" t="t" l="l"/>
            <a:pathLst>
              <a:path h="1733615" w="1898721">
                <a:moveTo>
                  <a:pt x="0" y="0"/>
                </a:moveTo>
                <a:lnTo>
                  <a:pt x="1898722" y="0"/>
                </a:lnTo>
                <a:lnTo>
                  <a:pt x="1898722" y="1733615"/>
                </a:lnTo>
                <a:lnTo>
                  <a:pt x="0" y="173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40491" y="2363978"/>
            <a:ext cx="2647366" cy="1393908"/>
          </a:xfrm>
          <a:custGeom>
            <a:avLst/>
            <a:gdLst/>
            <a:ahLst/>
            <a:cxnLst/>
            <a:rect r="r" b="b" t="t" l="l"/>
            <a:pathLst>
              <a:path h="1393908" w="2647366">
                <a:moveTo>
                  <a:pt x="0" y="0"/>
                </a:moveTo>
                <a:lnTo>
                  <a:pt x="2647366" y="0"/>
                </a:lnTo>
                <a:lnTo>
                  <a:pt x="2647366" y="1393908"/>
                </a:lnTo>
                <a:lnTo>
                  <a:pt x="0" y="1393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73521" r="0" b="-6412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30057" y="4287558"/>
            <a:ext cx="2157800" cy="2488318"/>
          </a:xfrm>
          <a:custGeom>
            <a:avLst/>
            <a:gdLst/>
            <a:ahLst/>
            <a:cxnLst/>
            <a:rect r="r" b="b" t="t" l="l"/>
            <a:pathLst>
              <a:path h="2488318" w="2157800">
                <a:moveTo>
                  <a:pt x="0" y="0"/>
                </a:moveTo>
                <a:lnTo>
                  <a:pt x="2157800" y="0"/>
                </a:lnTo>
                <a:lnTo>
                  <a:pt x="2157800" y="2488317"/>
                </a:lnTo>
                <a:lnTo>
                  <a:pt x="0" y="2488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643" t="0" r="-2211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48511" y="7534702"/>
            <a:ext cx="2539346" cy="2344065"/>
          </a:xfrm>
          <a:custGeom>
            <a:avLst/>
            <a:gdLst/>
            <a:ahLst/>
            <a:cxnLst/>
            <a:rect r="r" b="b" t="t" l="l"/>
            <a:pathLst>
              <a:path h="2344065" w="2539346">
                <a:moveTo>
                  <a:pt x="0" y="0"/>
                </a:moveTo>
                <a:lnTo>
                  <a:pt x="2539346" y="0"/>
                </a:lnTo>
                <a:lnTo>
                  <a:pt x="2539346" y="2344064"/>
                </a:lnTo>
                <a:lnTo>
                  <a:pt x="0" y="23440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33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35074" y="4065969"/>
            <a:ext cx="2889015" cy="9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2. 복 사 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60604" y="1833803"/>
            <a:ext cx="48462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벚나무의 꽃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만개시기 : 4월 초 - 중순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35074" y="6575850"/>
            <a:ext cx="2889015" cy="9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3. 모 란 꽃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35074" y="1932227"/>
            <a:ext cx="2529983" cy="9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1. 벚 꽃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1466" y="-40645"/>
            <a:ext cx="8365069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Web Crawling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60604" y="4199319"/>
            <a:ext cx="48462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복사나무(복숭아)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만개시기 : 4월 중순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60604" y="6745150"/>
            <a:ext cx="48462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모란나무의 꽃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만개시기 : 5월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90131" y="2653004"/>
            <a:ext cx="19271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약 170개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17889" y="4989477"/>
            <a:ext cx="19993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약 160개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54010" y="7465701"/>
            <a:ext cx="19993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약 140개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63758" y="8718305"/>
            <a:ext cx="238963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총 470여개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725409">
            <a:off x="-1603301" y="6815790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2"/>
                </a:lnTo>
                <a:lnTo>
                  <a:pt x="3421467" y="5901012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7507" y="379347"/>
            <a:ext cx="3312414" cy="8229600"/>
          </a:xfrm>
          <a:custGeom>
            <a:avLst/>
            <a:gdLst/>
            <a:ahLst/>
            <a:cxnLst/>
            <a:rect r="r" b="b" t="t" l="l"/>
            <a:pathLst>
              <a:path h="8229600" w="3312414">
                <a:moveTo>
                  <a:pt x="0" y="0"/>
                </a:moveTo>
                <a:lnTo>
                  <a:pt x="3312414" y="0"/>
                </a:lnTo>
                <a:lnTo>
                  <a:pt x="33124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90505">
            <a:off x="16340719" y="3423452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0" y="0"/>
                </a:moveTo>
                <a:lnTo>
                  <a:pt x="2618798" y="0"/>
                </a:lnTo>
                <a:lnTo>
                  <a:pt x="2618798" y="3819578"/>
                </a:lnTo>
                <a:lnTo>
                  <a:pt x="0" y="3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65996" y="8659501"/>
            <a:ext cx="2214906" cy="2022305"/>
          </a:xfrm>
          <a:custGeom>
            <a:avLst/>
            <a:gdLst/>
            <a:ahLst/>
            <a:cxnLst/>
            <a:rect r="r" b="b" t="t" l="l"/>
            <a:pathLst>
              <a:path h="2022305" w="2214906">
                <a:moveTo>
                  <a:pt x="0" y="0"/>
                </a:moveTo>
                <a:lnTo>
                  <a:pt x="2214906" y="0"/>
                </a:lnTo>
                <a:lnTo>
                  <a:pt x="2214906" y="2022306"/>
                </a:lnTo>
                <a:lnTo>
                  <a:pt x="0" y="202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4907" y="2123316"/>
            <a:ext cx="5422128" cy="614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Feature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rgb &amp; hsv</a:t>
            </a:r>
          </a:p>
          <a:p>
            <a:pPr algn="ctr">
              <a:lnSpc>
                <a:spcPts val="7000"/>
              </a:lnSpc>
            </a:pPr>
          </a:p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Target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feature classification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80955" y="2201103"/>
            <a:ext cx="7155095" cy="615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988276"/>
                </a:solidFill>
                <a:latin typeface="Lora Bold"/>
                <a:ea typeface="Lora Bold"/>
                <a:cs typeface="Lora Bold"/>
                <a:sym typeface="Lora Bold"/>
              </a:rPr>
              <a:t>Decision Tree  : </a:t>
            </a:r>
            <a:r>
              <a:rPr lang="en-US" sz="5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0.9858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988276"/>
                </a:solidFill>
                <a:latin typeface="Lora Bold"/>
                <a:ea typeface="Lora Bold"/>
                <a:cs typeface="Lora Bold"/>
                <a:sym typeface="Lora Bold"/>
              </a:rPr>
              <a:t>Random Forest : </a:t>
            </a:r>
            <a:r>
              <a:rPr lang="en-US" sz="5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0.9787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988276"/>
                </a:solidFill>
                <a:latin typeface="Lora Bold"/>
                <a:ea typeface="Lora Bold"/>
                <a:cs typeface="Lora Bold"/>
                <a:sym typeface="Lora Bold"/>
              </a:rPr>
              <a:t>SVM : </a:t>
            </a:r>
            <a:r>
              <a:rPr lang="en-US" sz="5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0.8014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988276"/>
                </a:solidFill>
                <a:latin typeface="Lora Bold"/>
                <a:ea typeface="Lora Bold"/>
                <a:cs typeface="Lora Bold"/>
                <a:sym typeface="Lora Bold"/>
              </a:rPr>
              <a:t>XGBoost : </a:t>
            </a:r>
            <a:r>
              <a:rPr lang="en-US" sz="5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0.9929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988276"/>
                </a:solidFill>
                <a:latin typeface="Lora Bold"/>
                <a:ea typeface="Lora Bold"/>
                <a:cs typeface="Lora Bold"/>
                <a:sym typeface="Lora Bold"/>
              </a:rPr>
              <a:t>LightGBM : </a:t>
            </a:r>
            <a:r>
              <a:rPr lang="en-US" sz="5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0.9858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1910983">
            <a:off x="14707149" y="6460890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3057803" y="0"/>
                </a:moveTo>
                <a:lnTo>
                  <a:pt x="0" y="0"/>
                </a:lnTo>
                <a:lnTo>
                  <a:pt x="0" y="8229600"/>
                </a:lnTo>
                <a:lnTo>
                  <a:pt x="3057803" y="8229600"/>
                </a:lnTo>
                <a:lnTo>
                  <a:pt x="305780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64" y="4494147"/>
            <a:ext cx="2050072" cy="2028773"/>
          </a:xfrm>
          <a:custGeom>
            <a:avLst/>
            <a:gdLst/>
            <a:ahLst/>
            <a:cxnLst/>
            <a:rect r="r" b="b" t="t" l="l"/>
            <a:pathLst>
              <a:path h="2028773" w="2050072">
                <a:moveTo>
                  <a:pt x="0" y="0"/>
                </a:moveTo>
                <a:lnTo>
                  <a:pt x="2050072" y="0"/>
                </a:lnTo>
                <a:lnTo>
                  <a:pt x="2050072" y="2028773"/>
                </a:lnTo>
                <a:lnTo>
                  <a:pt x="0" y="20287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61466" y="-40645"/>
            <a:ext cx="8365069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M O D E 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725409">
            <a:off x="-1603301" y="6815790"/>
            <a:ext cx="3421467" cy="5901013"/>
          </a:xfrm>
          <a:custGeom>
            <a:avLst/>
            <a:gdLst/>
            <a:ahLst/>
            <a:cxnLst/>
            <a:rect r="r" b="b" t="t" l="l"/>
            <a:pathLst>
              <a:path h="5901013" w="3421467">
                <a:moveTo>
                  <a:pt x="3421467" y="0"/>
                </a:moveTo>
                <a:lnTo>
                  <a:pt x="0" y="0"/>
                </a:lnTo>
                <a:lnTo>
                  <a:pt x="0" y="5901012"/>
                </a:lnTo>
                <a:lnTo>
                  <a:pt x="3421467" y="5901012"/>
                </a:lnTo>
                <a:lnTo>
                  <a:pt x="342146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7507" y="379347"/>
            <a:ext cx="3312414" cy="8229600"/>
          </a:xfrm>
          <a:custGeom>
            <a:avLst/>
            <a:gdLst/>
            <a:ahLst/>
            <a:cxnLst/>
            <a:rect r="r" b="b" t="t" l="l"/>
            <a:pathLst>
              <a:path h="8229600" w="3312414">
                <a:moveTo>
                  <a:pt x="0" y="0"/>
                </a:moveTo>
                <a:lnTo>
                  <a:pt x="3312414" y="0"/>
                </a:lnTo>
                <a:lnTo>
                  <a:pt x="33124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90505">
            <a:off x="16340719" y="3423452"/>
            <a:ext cx="2618798" cy="3819578"/>
          </a:xfrm>
          <a:custGeom>
            <a:avLst/>
            <a:gdLst/>
            <a:ahLst/>
            <a:cxnLst/>
            <a:rect r="r" b="b" t="t" l="l"/>
            <a:pathLst>
              <a:path h="3819578" w="2618798">
                <a:moveTo>
                  <a:pt x="0" y="0"/>
                </a:moveTo>
                <a:lnTo>
                  <a:pt x="2618798" y="0"/>
                </a:lnTo>
                <a:lnTo>
                  <a:pt x="2618798" y="3819578"/>
                </a:lnTo>
                <a:lnTo>
                  <a:pt x="0" y="3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65996" y="8659501"/>
            <a:ext cx="2214906" cy="2022305"/>
          </a:xfrm>
          <a:custGeom>
            <a:avLst/>
            <a:gdLst/>
            <a:ahLst/>
            <a:cxnLst/>
            <a:rect r="r" b="b" t="t" l="l"/>
            <a:pathLst>
              <a:path h="2022305" w="2214906">
                <a:moveTo>
                  <a:pt x="0" y="0"/>
                </a:moveTo>
                <a:lnTo>
                  <a:pt x="2214906" y="0"/>
                </a:lnTo>
                <a:lnTo>
                  <a:pt x="2214906" y="2022306"/>
                </a:lnTo>
                <a:lnTo>
                  <a:pt x="0" y="2022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910983">
            <a:off x="14707149" y="6460890"/>
            <a:ext cx="3057803" cy="8229600"/>
          </a:xfrm>
          <a:custGeom>
            <a:avLst/>
            <a:gdLst/>
            <a:ahLst/>
            <a:cxnLst/>
            <a:rect r="r" b="b" t="t" l="l"/>
            <a:pathLst>
              <a:path h="8229600" w="3057803">
                <a:moveTo>
                  <a:pt x="3057803" y="0"/>
                </a:moveTo>
                <a:lnTo>
                  <a:pt x="0" y="0"/>
                </a:lnTo>
                <a:lnTo>
                  <a:pt x="0" y="8229600"/>
                </a:lnTo>
                <a:lnTo>
                  <a:pt x="3057803" y="8229600"/>
                </a:lnTo>
                <a:lnTo>
                  <a:pt x="305780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64" y="4494147"/>
            <a:ext cx="2050072" cy="2028773"/>
          </a:xfrm>
          <a:custGeom>
            <a:avLst/>
            <a:gdLst/>
            <a:ahLst/>
            <a:cxnLst/>
            <a:rect r="r" b="b" t="t" l="l"/>
            <a:pathLst>
              <a:path h="2028773" w="2050072">
                <a:moveTo>
                  <a:pt x="0" y="0"/>
                </a:moveTo>
                <a:lnTo>
                  <a:pt x="2050072" y="0"/>
                </a:lnTo>
                <a:lnTo>
                  <a:pt x="2050072" y="2028773"/>
                </a:lnTo>
                <a:lnTo>
                  <a:pt x="0" y="20287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79587" y="1736095"/>
            <a:ext cx="4231200" cy="2380050"/>
          </a:xfrm>
          <a:custGeom>
            <a:avLst/>
            <a:gdLst/>
            <a:ahLst/>
            <a:cxnLst/>
            <a:rect r="r" b="b" t="t" l="l"/>
            <a:pathLst>
              <a:path h="2380050" w="4231200">
                <a:moveTo>
                  <a:pt x="0" y="0"/>
                </a:moveTo>
                <a:lnTo>
                  <a:pt x="4231200" y="0"/>
                </a:lnTo>
                <a:lnTo>
                  <a:pt x="4231200" y="2380050"/>
                </a:lnTo>
                <a:lnTo>
                  <a:pt x="0" y="2380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98207" y="5669257"/>
            <a:ext cx="4451857" cy="4451857"/>
          </a:xfrm>
          <a:custGeom>
            <a:avLst/>
            <a:gdLst/>
            <a:ahLst/>
            <a:cxnLst/>
            <a:rect r="r" b="b" t="t" l="l"/>
            <a:pathLst>
              <a:path h="4451857" w="4451857">
                <a:moveTo>
                  <a:pt x="0" y="0"/>
                </a:moveTo>
                <a:lnTo>
                  <a:pt x="4451857" y="0"/>
                </a:lnTo>
                <a:lnTo>
                  <a:pt x="4451857" y="4451857"/>
                </a:lnTo>
                <a:lnTo>
                  <a:pt x="0" y="44518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04901" y="1764389"/>
            <a:ext cx="4130599" cy="2323462"/>
          </a:xfrm>
          <a:custGeom>
            <a:avLst/>
            <a:gdLst/>
            <a:ahLst/>
            <a:cxnLst/>
            <a:rect r="r" b="b" t="t" l="l"/>
            <a:pathLst>
              <a:path h="2323462" w="4130599">
                <a:moveTo>
                  <a:pt x="0" y="0"/>
                </a:moveTo>
                <a:lnTo>
                  <a:pt x="4130599" y="0"/>
                </a:lnTo>
                <a:lnTo>
                  <a:pt x="4130599" y="2323462"/>
                </a:lnTo>
                <a:lnTo>
                  <a:pt x="0" y="2323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69164" y="4919589"/>
            <a:ext cx="4410004" cy="2783815"/>
          </a:xfrm>
          <a:custGeom>
            <a:avLst/>
            <a:gdLst/>
            <a:ahLst/>
            <a:cxnLst/>
            <a:rect r="r" b="b" t="t" l="l"/>
            <a:pathLst>
              <a:path h="2783815" w="4410004">
                <a:moveTo>
                  <a:pt x="0" y="0"/>
                </a:moveTo>
                <a:lnTo>
                  <a:pt x="4410004" y="0"/>
                </a:lnTo>
                <a:lnTo>
                  <a:pt x="4410004" y="2783816"/>
                </a:lnTo>
                <a:lnTo>
                  <a:pt x="0" y="27838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69164" y="7750835"/>
            <a:ext cx="4213828" cy="2370278"/>
          </a:xfrm>
          <a:custGeom>
            <a:avLst/>
            <a:gdLst/>
            <a:ahLst/>
            <a:cxnLst/>
            <a:rect r="r" b="b" t="t" l="l"/>
            <a:pathLst>
              <a:path h="2370278" w="4213828">
                <a:moveTo>
                  <a:pt x="0" y="0"/>
                </a:moveTo>
                <a:lnTo>
                  <a:pt x="4213828" y="0"/>
                </a:lnTo>
                <a:lnTo>
                  <a:pt x="4213828" y="2370279"/>
                </a:lnTo>
                <a:lnTo>
                  <a:pt x="0" y="23702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97425" y="2195619"/>
            <a:ext cx="4411703" cy="2481583"/>
          </a:xfrm>
          <a:custGeom>
            <a:avLst/>
            <a:gdLst/>
            <a:ahLst/>
            <a:cxnLst/>
            <a:rect r="r" b="b" t="t" l="l"/>
            <a:pathLst>
              <a:path h="2481583" w="4411703">
                <a:moveTo>
                  <a:pt x="0" y="0"/>
                </a:moveTo>
                <a:lnTo>
                  <a:pt x="4411702" y="0"/>
                </a:lnTo>
                <a:lnTo>
                  <a:pt x="4411702" y="2481582"/>
                </a:lnTo>
                <a:lnTo>
                  <a:pt x="0" y="24815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51055" y="5772805"/>
            <a:ext cx="3776669" cy="1978030"/>
          </a:xfrm>
          <a:custGeom>
            <a:avLst/>
            <a:gdLst/>
            <a:ahLst/>
            <a:cxnLst/>
            <a:rect r="r" b="b" t="t" l="l"/>
            <a:pathLst>
              <a:path h="1978030" w="3776669">
                <a:moveTo>
                  <a:pt x="0" y="0"/>
                </a:moveTo>
                <a:lnTo>
                  <a:pt x="3776669" y="0"/>
                </a:lnTo>
                <a:lnTo>
                  <a:pt x="3776669" y="1978030"/>
                </a:lnTo>
                <a:lnTo>
                  <a:pt x="0" y="1978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873449" y="-52281"/>
            <a:ext cx="4079663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Feature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988276"/>
                </a:solidFill>
                <a:latin typeface="Hello Paris Bold"/>
                <a:ea typeface="Hello Paris Bold"/>
                <a:cs typeface="Hello Paris Bold"/>
                <a:sym typeface="Hello Paris Bold"/>
              </a:rPr>
              <a:t>rgb &amp; hsv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61466" y="-40645"/>
            <a:ext cx="8365069" cy="17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7"/>
              </a:lnSpc>
              <a:spcBef>
                <a:spcPct val="0"/>
              </a:spcBef>
            </a:pPr>
            <a:r>
              <a:rPr lang="en-US" sz="9298">
                <a:solidFill>
                  <a:srgbClr val="988276"/>
                </a:solidFill>
                <a:latin typeface="Hello Paris"/>
                <a:ea typeface="Hello Paris"/>
                <a:cs typeface="Hello Paris"/>
                <a:sym typeface="Hello Paris"/>
              </a:rPr>
              <a:t>Classification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95719" y="6046075"/>
            <a:ext cx="348734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이외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기타(슬레이트 스레이)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95032" y="1735495"/>
            <a:ext cx="2799656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사랑(라이트 핑크)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R_mean &gt;= 220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G_mean &gt;= 170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B_mean &gt;= 200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10372" y="7927766"/>
            <a:ext cx="2333327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행복(핫 핑크)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R_std &gt;= 210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G_std &gt;= 140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B_std &lt;= 160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72623" y="1735814"/>
            <a:ext cx="262324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희망(딥 핑크)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H_mean &gt;= 20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S_mean &gt;= 40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V_mean &gt;= 70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83853" y="4979275"/>
            <a:ext cx="3772694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우아함(페일 핑크)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190 &lt;= R_mean &lt; 220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150 &lt;= G_mean &lt; 180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130 &lt;= B_mean &lt; 170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68087" y="7760555"/>
            <a:ext cx="3136801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편안함(더스티 로즈)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R_mean &lt;= 160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G_mean &lt;= 150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B_mean &lt;= 130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63532" y="2341035"/>
            <a:ext cx="3804742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순수함(라이트 코랄)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160 &lt;= R_mean &lt; 200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120 &lt;= G_mean &lt; 160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100 &lt;= B_mean &lt; 140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90314" y="4624314"/>
            <a:ext cx="49788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988276"/>
                </a:solidFill>
                <a:latin typeface="Lora"/>
                <a:ea typeface="Lora"/>
                <a:cs typeface="Lora"/>
                <a:sym typeface="Lora"/>
              </a:rPr>
              <a:t>색상코드는 사진속에 있어요~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DAGipoFnT2U</dc:identifier>
  <dcterms:modified xsi:type="dcterms:W3CDTF">2011-08-01T06:04:30Z</dcterms:modified>
  <cp:revision>1</cp:revision>
  <dc:title>Yellow and Beige Floral Watercolor Illustration Brainstorm Session Presentation</dc:title>
</cp:coreProperties>
</file>